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Action1.xml" ContentType="application/vnd.ms-office.inkAction+xml"/>
  <Override PartName="/ppt/tags/tag3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ink/inkAction2.xml" ContentType="application/vnd.ms-office.inkAction+xml"/>
  <Override PartName="/ppt/tags/tag4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ink/inkAction3.xml" ContentType="application/vnd.ms-office.inkAction+xml"/>
  <Override PartName="/ppt/tags/tag5.xml" ContentType="application/vnd.openxmlformats-officedocument.presentationml.tag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ink/inkAction4.xml" ContentType="application/vnd.ms-office.inkAction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ink/inkAction5.xml" ContentType="application/vnd.ms-office.inkAction+xml"/>
  <Override PartName="/ppt/tags/tag7.xml" ContentType="application/vnd.openxmlformats-officedocument.presentationml.tag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ink/inkAction6.xml" ContentType="application/vnd.ms-office.inkAction+xml"/>
  <Override PartName="/ppt/tags/tag8.xml" ContentType="application/vnd.openxmlformats-officedocument.presentationml.tag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ink/inkAction7.xml" ContentType="application/vnd.ms-office.inkAction+xml"/>
  <Override PartName="/ppt/tags/tag9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Action8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6" r:id="rId1"/>
  </p:sldMasterIdLst>
  <p:notesMasterIdLst>
    <p:notesMasterId r:id="rId13"/>
  </p:notesMasterIdLst>
  <p:sldIdLst>
    <p:sldId id="256" r:id="rId2"/>
    <p:sldId id="266" r:id="rId3"/>
    <p:sldId id="257" r:id="rId4"/>
    <p:sldId id="261" r:id="rId5"/>
    <p:sldId id="258" r:id="rId6"/>
    <p:sldId id="264" r:id="rId7"/>
    <p:sldId id="260" r:id="rId8"/>
    <p:sldId id="259" r:id="rId9"/>
    <p:sldId id="262" r:id="rId10"/>
    <p:sldId id="263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4397"/>
    <p:restoredTop sz="93762"/>
  </p:normalViewPr>
  <p:slideViewPr>
    <p:cSldViewPr snapToGrid="0">
      <p:cViewPr varScale="1">
        <p:scale>
          <a:sx n="56" d="100"/>
          <a:sy n="56" d="100"/>
        </p:scale>
        <p:origin x="19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ina/Desktop/Mina%20Babington%20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Mina\Desktop\Mina%20Babington%20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Mina\Desktop\Mina%20Babington%20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Mina\Desktop\Mina%20Babington%20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Mina\Desktop\Mina%20Babington%20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ina/Desktop/Mina%20Babington%20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[Mina Babington .xlsx]Trend!PivotTable9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Years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cked"/>
        <c:varyColors val="0"/>
        <c:ser>
          <c:idx val="0"/>
          <c:order val="0"/>
          <c:tx>
            <c:strRef>
              <c:f>Trend!$B$3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Trend!$A$4:$A$9</c:f>
              <c:strCache>
                <c:ptCount val="5"/>
                <c:pt idx="0">
                  <c:v>&lt;03/01/2014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strCache>
            </c:strRef>
          </c:cat>
          <c:val>
            <c:numRef>
              <c:f>Trend!$B$4:$B$9</c:f>
              <c:numCache>
                <c:formatCode>"£"#,##0.00_);[Red]\("£"#,##0.00\)</c:formatCode>
                <c:ptCount val="5"/>
                <c:pt idx="1">
                  <c:v>49658.32729999991</c:v>
                </c:pt>
                <c:pt idx="2">
                  <c:v>61211.401200000102</c:v>
                </c:pt>
                <c:pt idx="3">
                  <c:v>81595.516699999862</c:v>
                </c:pt>
                <c:pt idx="4">
                  <c:v>92689.857199999751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796-1B4C-8C59-BABB7B909F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9741824"/>
        <c:axId val="568635360"/>
      </c:lineChart>
      <c:catAx>
        <c:axId val="529741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8635360"/>
        <c:crosses val="autoZero"/>
        <c:auto val="1"/>
        <c:lblAlgn val="ctr"/>
        <c:lblOffset val="100"/>
        <c:noMultiLvlLbl val="0"/>
      </c:catAx>
      <c:valAx>
        <c:axId val="568635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1"/>
              </a:solidFill>
              <a:round/>
            </a:ln>
            <a:effectLst/>
          </c:spPr>
        </c:majorGridlines>
        <c:numFmt formatCode="&quot;£&quot;#,##0.00_);[Red]\(&quot;£&quot;#,##0.0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9741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[Mina Babington .xlsx]Comparison!PivotTable3</c:name>
    <c:fmtId val="3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Comparison!$B$3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Comparison!$A$4:$A$16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Comparison!$B$4:$B$16</c:f>
              <c:numCache>
                <c:formatCode>"£"#,##0.00</c:formatCode>
                <c:ptCount val="12"/>
                <c:pt idx="0">
                  <c:v>81732.099217999916</c:v>
                </c:pt>
                <c:pt idx="1">
                  <c:v>54011.791101999959</c:v>
                </c:pt>
                <c:pt idx="2">
                  <c:v>171466.46458400012</c:v>
                </c:pt>
                <c:pt idx="3">
                  <c:v>118369.452358</c:v>
                </c:pt>
                <c:pt idx="4">
                  <c:v>131670.71699099996</c:v>
                </c:pt>
                <c:pt idx="5">
                  <c:v>132033.2060889999</c:v>
                </c:pt>
                <c:pt idx="6">
                  <c:v>126079.35576999997</c:v>
                </c:pt>
                <c:pt idx="7">
                  <c:v>135662.97413999995</c:v>
                </c:pt>
                <c:pt idx="8">
                  <c:v>262200.58581099997</c:v>
                </c:pt>
                <c:pt idx="9">
                  <c:v>171963.28248099991</c:v>
                </c:pt>
                <c:pt idx="10">
                  <c:v>300512.26887999964</c:v>
                </c:pt>
                <c:pt idx="11">
                  <c:v>282289.53893499984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EA-4B48-A8F8-284C9ACCF7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07472735"/>
        <c:axId val="839619120"/>
      </c:barChart>
      <c:catAx>
        <c:axId val="3074727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9619120"/>
        <c:crosses val="autoZero"/>
        <c:auto val="1"/>
        <c:lblAlgn val="ctr"/>
        <c:lblOffset val="100"/>
        <c:noMultiLvlLbl val="0"/>
      </c:catAx>
      <c:valAx>
        <c:axId val="839619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£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74727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[Mina Babington .xlsx]Region profit!PivotTable7</c:name>
    <c:fmtId val="5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'Region profit'!$B$1:$B$2</c:f>
              <c:strCache>
                <c:ptCount val="1"/>
                <c:pt idx="0">
                  <c:v>Central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'Region profit'!$A$3:$A$15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'Region profit'!$B$3:$B$15</c:f>
              <c:numCache>
                <c:formatCode>"£"#,##0.00;[Red]"£"#,##0.00</c:formatCode>
                <c:ptCount val="12"/>
                <c:pt idx="0">
                  <c:v>2893.7750999999985</c:v>
                </c:pt>
                <c:pt idx="1">
                  <c:v>-515.97020000000043</c:v>
                </c:pt>
                <c:pt idx="2">
                  <c:v>1187.836599999999</c:v>
                </c:pt>
                <c:pt idx="3">
                  <c:v>19.95369999999793</c:v>
                </c:pt>
                <c:pt idx="4">
                  <c:v>3599.9522999999999</c:v>
                </c:pt>
                <c:pt idx="5">
                  <c:v>2224.8765999999978</c:v>
                </c:pt>
                <c:pt idx="6">
                  <c:v>-1916.2640000000026</c:v>
                </c:pt>
                <c:pt idx="7">
                  <c:v>2384.3350999999984</c:v>
                </c:pt>
                <c:pt idx="8">
                  <c:v>3555.9891999999977</c:v>
                </c:pt>
                <c:pt idx="9">
                  <c:v>12743.054699999999</c:v>
                </c:pt>
                <c:pt idx="10">
                  <c:v>2397.7048999999975</c:v>
                </c:pt>
                <c:pt idx="11">
                  <c:v>11122.195000000011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5A-E441-AC5F-640FCBA08770}"/>
            </c:ext>
          </c:extLst>
        </c:ser>
        <c:ser>
          <c:idx val="1"/>
          <c:order val="1"/>
          <c:tx>
            <c:strRef>
              <c:f>'Region profit'!$C$1:$C$2</c:f>
              <c:strCache>
                <c:ptCount val="1"/>
                <c:pt idx="0">
                  <c:v>East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'Region profit'!$A$3:$A$15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'Region profit'!$C$3:$C$15</c:f>
              <c:numCache>
                <c:formatCode>"£"#,##0.00;[Red]"£"#,##0.00</c:formatCode>
                <c:ptCount val="12"/>
                <c:pt idx="0">
                  <c:v>-518.80710000000067</c:v>
                </c:pt>
                <c:pt idx="1">
                  <c:v>2937.4798999999994</c:v>
                </c:pt>
                <c:pt idx="2">
                  <c:v>4184.5074000000041</c:v>
                </c:pt>
                <c:pt idx="3">
                  <c:v>5608.8588999999947</c:v>
                </c:pt>
                <c:pt idx="4">
                  <c:v>6758.0838999999924</c:v>
                </c:pt>
                <c:pt idx="5">
                  <c:v>7310.2201000000014</c:v>
                </c:pt>
                <c:pt idx="6">
                  <c:v>4024.9710000000005</c:v>
                </c:pt>
                <c:pt idx="7">
                  <c:v>4304.2766000000011</c:v>
                </c:pt>
                <c:pt idx="8">
                  <c:v>12317.345899999997</c:v>
                </c:pt>
                <c:pt idx="9">
                  <c:v>12786.375299999992</c:v>
                </c:pt>
                <c:pt idx="10">
                  <c:v>17886.280299999984</c:v>
                </c:pt>
                <c:pt idx="11">
                  <c:v>13372.306599999991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95A-E441-AC5F-640FCBA08770}"/>
            </c:ext>
          </c:extLst>
        </c:ser>
        <c:ser>
          <c:idx val="2"/>
          <c:order val="2"/>
          <c:tx>
            <c:strRef>
              <c:f>'Region profit'!$D$1:$D$2</c:f>
              <c:strCache>
                <c:ptCount val="1"/>
                <c:pt idx="0">
                  <c:v>South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'Region profit'!$A$3:$A$15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'Region profit'!$D$3:$D$15</c:f>
              <c:numCache>
                <c:formatCode>"£"#,##0.00;[Red]"£"#,##0.00</c:formatCode>
                <c:ptCount val="12"/>
                <c:pt idx="0">
                  <c:v>2319.3431999999993</c:v>
                </c:pt>
                <c:pt idx="1">
                  <c:v>5157.3453999999974</c:v>
                </c:pt>
                <c:pt idx="2">
                  <c:v>6988.264299999998</c:v>
                </c:pt>
                <c:pt idx="3">
                  <c:v>4401.3208999999979</c:v>
                </c:pt>
                <c:pt idx="4">
                  <c:v>5375.7357999999977</c:v>
                </c:pt>
                <c:pt idx="5">
                  <c:v>3889.5636999999983</c:v>
                </c:pt>
                <c:pt idx="6">
                  <c:v>2563.1214</c:v>
                </c:pt>
                <c:pt idx="7">
                  <c:v>3850.2900999999993</c:v>
                </c:pt>
                <c:pt idx="8">
                  <c:v>6267.9299999999985</c:v>
                </c:pt>
                <c:pt idx="9">
                  <c:v>-1681.2928000000006</c:v>
                </c:pt>
                <c:pt idx="10">
                  <c:v>2216.1077999999993</c:v>
                </c:pt>
                <c:pt idx="11">
                  <c:v>5164.3971999999976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95A-E441-AC5F-640FCBA08770}"/>
            </c:ext>
          </c:extLst>
        </c:ser>
        <c:ser>
          <c:idx val="3"/>
          <c:order val="3"/>
          <c:tx>
            <c:strRef>
              <c:f>'Region profit'!$E$1:$E$2</c:f>
              <c:strCache>
                <c:ptCount val="1"/>
                <c:pt idx="0">
                  <c:v>West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'Region profit'!$A$3:$A$15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'Region profit'!$E$3:$E$15</c:f>
              <c:numCache>
                <c:formatCode>"£"#,##0.00;[Red]"£"#,##0.00</c:formatCode>
                <c:ptCount val="12"/>
                <c:pt idx="0">
                  <c:v>4469.0596999999971</c:v>
                </c:pt>
                <c:pt idx="1">
                  <c:v>2715.7555999999995</c:v>
                </c:pt>
                <c:pt idx="2">
                  <c:v>16083.308799999992</c:v>
                </c:pt>
                <c:pt idx="3">
                  <c:v>1571.5534999999991</c:v>
                </c:pt>
                <c:pt idx="4">
                  <c:v>6505.2754000000014</c:v>
                </c:pt>
                <c:pt idx="5">
                  <c:v>7857.8335999999981</c:v>
                </c:pt>
                <c:pt idx="6">
                  <c:v>9559.1069999999927</c:v>
                </c:pt>
                <c:pt idx="7">
                  <c:v>11235.195400000001</c:v>
                </c:pt>
                <c:pt idx="8">
                  <c:v>14680.317999999996</c:v>
                </c:pt>
                <c:pt idx="9">
                  <c:v>7276.2159000000038</c:v>
                </c:pt>
                <c:pt idx="10">
                  <c:v>12700.175099999986</c:v>
                </c:pt>
                <c:pt idx="11">
                  <c:v>13319.839600000007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95A-E441-AC5F-640FCBA087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72870799"/>
        <c:axId val="865140336"/>
      </c:barChart>
      <c:catAx>
        <c:axId val="2728707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5140336"/>
        <c:crosses val="autoZero"/>
        <c:auto val="1"/>
        <c:lblAlgn val="ctr"/>
        <c:lblOffset val="100"/>
        <c:noMultiLvlLbl val="0"/>
      </c:catAx>
      <c:valAx>
        <c:axId val="865140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£&quot;#,##0.00;[Red]&quot;£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2870799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Correl!$F$4:$F$10</c:f>
              <c:numCache>
                <c:formatCode>"£"#,##0.00</c:formatCode>
                <c:ptCount val="6"/>
                <c:pt idx="0">
                  <c:v>51706.837583000008</c:v>
                </c:pt>
                <c:pt idx="1">
                  <c:v>3.2544000000000004</c:v>
                </c:pt>
                <c:pt idx="2">
                  <c:v>20091.977200000005</c:v>
                </c:pt>
                <c:pt idx="3">
                  <c:v>55621.010198000004</c:v>
                </c:pt>
                <c:pt idx="4">
                  <c:v>193989.49056000068</c:v>
                </c:pt>
                <c:pt idx="5">
                  <c:v>321412.56994100066</c:v>
                </c:pt>
              </c:numCache>
            </c:numRef>
          </c:xVal>
          <c:yVal>
            <c:numRef>
              <c:f>Correl!$G$4:$G$10</c:f>
              <c:numCache>
                <c:formatCode>"£"#,##0.00</c:formatCode>
                <c:ptCount val="6"/>
                <c:pt idx="0">
                  <c:v>298930.09531700023</c:v>
                </c:pt>
                <c:pt idx="1">
                  <c:v>13.017600000000002</c:v>
                </c:pt>
                <c:pt idx="2">
                  <c:v>108084.17179999992</c:v>
                </c:pt>
                <c:pt idx="3">
                  <c:v>402248.50820200011</c:v>
                </c:pt>
                <c:pt idx="4">
                  <c:v>1158715.9434399984</c:v>
                </c:pt>
                <c:pt idx="5">
                  <c:v>1967991.7363589988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 </c15:sqref>
                        </c15:formulaRef>
                      </c:ext>
                    </c:extLst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1-6621-A04B-9384-1C7A7E2668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2237296"/>
        <c:axId val="382239024"/>
      </c:scatterChart>
      <c:valAx>
        <c:axId val="3822372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£&quot;#,##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2239024"/>
        <c:crosses val="autoZero"/>
        <c:crossBetween val="midCat"/>
      </c:valAx>
      <c:valAx>
        <c:axId val="382239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£&quot;#,##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22372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[Mina Babington .xlsx]Contrib!PivotTable4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% Contribution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3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4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5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6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7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8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9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10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11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12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13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14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15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16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17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18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19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20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21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22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23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24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25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26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27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28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29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30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31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32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33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34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35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36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37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38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40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41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42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43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44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45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46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47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48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49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50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51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52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53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54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55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56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57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59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60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61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62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63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64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65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66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67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68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69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70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71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72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73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74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75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76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78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79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80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81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82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83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84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85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86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87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88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89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90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91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92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93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94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95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6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97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98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99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100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101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102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103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104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105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106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107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108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109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110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111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112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  <c:pivotFmt>
        <c:idx val="113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Contrib!$B$3</c:f>
              <c:strCache>
                <c:ptCount val="1"/>
                <c:pt idx="0">
                  <c:v>Total Sales Value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DD39-C946-860A-CB8F27535AD6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DD39-C946-860A-CB8F27535AD6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3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3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DD39-C946-860A-CB8F27535AD6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4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4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DD39-C946-860A-CB8F27535AD6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5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DD39-C946-860A-CB8F27535AD6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6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6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6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B-DD39-C946-860A-CB8F27535AD6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6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6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lumMod val="6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D-DD39-C946-860A-CB8F27535AD6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lumMod val="6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lumMod val="6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lumMod val="6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F-DD39-C946-860A-CB8F27535AD6}"/>
              </c:ext>
            </c:extLst>
          </c:dPt>
          <c:dPt>
            <c:idx val="8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3">
                      <a:lumMod val="6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3">
                      <a:lumMod val="6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3">
                    <a:lumMod val="6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1-DD39-C946-860A-CB8F27535AD6}"/>
              </c:ext>
            </c:extLst>
          </c:dPt>
          <c:dPt>
            <c:idx val="9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4">
                      <a:lumMod val="6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4">
                      <a:lumMod val="6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4">
                    <a:lumMod val="6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3-DD39-C946-860A-CB8F27535AD6}"/>
              </c:ext>
            </c:extLst>
          </c:dPt>
          <c:dPt>
            <c:idx val="10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5">
                      <a:lumMod val="6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5">
                      <a:lumMod val="6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5">
                    <a:lumMod val="6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5-DD39-C946-860A-CB8F27535AD6}"/>
              </c:ext>
            </c:extLst>
          </c:dPt>
          <c:dPt>
            <c:idx val="11"/>
            <c:bubble3D val="0"/>
            <c:spPr>
              <a:gradFill rotWithShape="1">
                <a:gsLst>
                  <a:gs pos="0">
                    <a:schemeClr val="accent6">
                      <a:lumMod val="6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6">
                      <a:lumMod val="6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6">
                      <a:lumMod val="6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6">
                    <a:lumMod val="6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7-DD39-C946-860A-CB8F27535AD6}"/>
              </c:ext>
            </c:extLst>
          </c:dPt>
          <c:dPt>
            <c:idx val="12"/>
            <c:bubble3D val="0"/>
            <c:spPr>
              <a:gradFill rotWithShape="1">
                <a:gsLst>
                  <a:gs pos="0">
                    <a:schemeClr val="accent1">
                      <a:lumMod val="80000"/>
                      <a:lumOff val="2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80000"/>
                      <a:lumOff val="2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80000"/>
                      <a:lumOff val="2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lumMod val="80000"/>
                    <a:lumOff val="2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9-DD39-C946-860A-CB8F27535AD6}"/>
              </c:ext>
            </c:extLst>
          </c:dPt>
          <c:dPt>
            <c:idx val="13"/>
            <c:bubble3D val="0"/>
            <c:spPr>
              <a:gradFill rotWithShape="1">
                <a:gsLst>
                  <a:gs pos="0">
                    <a:schemeClr val="accent2">
                      <a:lumMod val="80000"/>
                      <a:lumOff val="2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lumMod val="80000"/>
                      <a:lumOff val="2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lumMod val="80000"/>
                      <a:lumOff val="2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lumMod val="80000"/>
                    <a:lumOff val="2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B-DD39-C946-860A-CB8F27535AD6}"/>
              </c:ext>
            </c:extLst>
          </c:dPt>
          <c:dPt>
            <c:idx val="14"/>
            <c:bubble3D val="0"/>
            <c:spPr>
              <a:gradFill rotWithShape="1">
                <a:gsLst>
                  <a:gs pos="0">
                    <a:schemeClr val="accent3">
                      <a:lumMod val="80000"/>
                      <a:lumOff val="2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3">
                      <a:lumMod val="80000"/>
                      <a:lumOff val="2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3">
                      <a:lumMod val="80000"/>
                      <a:lumOff val="2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3">
                    <a:lumMod val="80000"/>
                    <a:lumOff val="2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D-DD39-C946-860A-CB8F27535AD6}"/>
              </c:ext>
            </c:extLst>
          </c:dPt>
          <c:dPt>
            <c:idx val="15"/>
            <c:bubble3D val="0"/>
            <c:spPr>
              <a:gradFill rotWithShape="1">
                <a:gsLst>
                  <a:gs pos="0">
                    <a:schemeClr val="accent4">
                      <a:lumMod val="80000"/>
                      <a:lumOff val="2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4">
                      <a:lumMod val="80000"/>
                      <a:lumOff val="2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4">
                      <a:lumMod val="80000"/>
                      <a:lumOff val="2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4">
                    <a:lumMod val="80000"/>
                    <a:lumOff val="2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F-DD39-C946-860A-CB8F27535AD6}"/>
              </c:ext>
            </c:extLst>
          </c:dPt>
          <c:dPt>
            <c:idx val="16"/>
            <c:bubble3D val="0"/>
            <c:spPr>
              <a:gradFill rotWithShape="1">
                <a:gsLst>
                  <a:gs pos="0">
                    <a:schemeClr val="accent5">
                      <a:lumMod val="80000"/>
                      <a:lumOff val="2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5">
                      <a:lumMod val="80000"/>
                      <a:lumOff val="2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5">
                      <a:lumMod val="80000"/>
                      <a:lumOff val="2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5">
                    <a:lumMod val="80000"/>
                    <a:lumOff val="2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1-DD39-C946-860A-CB8F27535AD6}"/>
              </c:ext>
            </c:extLst>
          </c:dPt>
          <c:dPt>
            <c:idx val="17"/>
            <c:bubble3D val="0"/>
            <c:spPr>
              <a:gradFill rotWithShape="1">
                <a:gsLst>
                  <a:gs pos="0">
                    <a:schemeClr val="accent6">
                      <a:lumMod val="80000"/>
                      <a:lumOff val="2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6">
                      <a:lumMod val="80000"/>
                      <a:lumOff val="2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6">
                      <a:lumMod val="80000"/>
                      <a:lumOff val="2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6">
                    <a:lumMod val="80000"/>
                    <a:lumOff val="2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3-DD39-C946-860A-CB8F27535AD6}"/>
              </c:ext>
            </c:extLst>
          </c:dPt>
          <c:dLbls>
            <c:dLbl>
              <c:idx val="15"/>
              <c:tx>
                <c:rich>
                  <a:bodyPr/>
                  <a:lstStyle/>
                  <a:p>
                    <a:fld id="{40A9D27E-4ACB-8F4A-849B-51695293608B}" type="CATEGORYNAME">
                      <a:rPr lang="en-US"/>
                      <a:pPr/>
                      <a:t>[CATEGORY NAME]</a:t>
                    </a:fld>
                    <a:r>
                      <a:rPr lang="en-US" baseline="0"/>
                      <a:t>
10%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F-DD39-C946-860A-CB8F27535AD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Contrib!$A$4:$A$22</c:f>
              <c:strCache>
                <c:ptCount val="18"/>
                <c:pt idx="0">
                  <c:v>Accessories</c:v>
                </c:pt>
                <c:pt idx="1">
                  <c:v>Appliances</c:v>
                </c:pt>
                <c:pt idx="2">
                  <c:v>Art</c:v>
                </c:pt>
                <c:pt idx="3">
                  <c:v>Binders</c:v>
                </c:pt>
                <c:pt idx="4">
                  <c:v>Bookcases</c:v>
                </c:pt>
                <c:pt idx="5">
                  <c:v>Chairs</c:v>
                </c:pt>
                <c:pt idx="6">
                  <c:v>Copiers</c:v>
                </c:pt>
                <c:pt idx="7">
                  <c:v>Envelopes</c:v>
                </c:pt>
                <c:pt idx="8">
                  <c:v>Fasteners</c:v>
                </c:pt>
                <c:pt idx="9">
                  <c:v>Furnishings</c:v>
                </c:pt>
                <c:pt idx="10">
                  <c:v>Labels</c:v>
                </c:pt>
                <c:pt idx="11">
                  <c:v>Machines</c:v>
                </c:pt>
                <c:pt idx="12">
                  <c:v>Office Supplies</c:v>
                </c:pt>
                <c:pt idx="13">
                  <c:v>Paper</c:v>
                </c:pt>
                <c:pt idx="14">
                  <c:v>Phones</c:v>
                </c:pt>
                <c:pt idx="15">
                  <c:v>Storage</c:v>
                </c:pt>
                <c:pt idx="16">
                  <c:v>Supplies</c:v>
                </c:pt>
                <c:pt idx="17">
                  <c:v>Tables</c:v>
                </c:pt>
              </c:strCache>
            </c:strRef>
          </c:cat>
          <c:val>
            <c:numRef>
              <c:f>Contrib!$B$4:$B$22</c:f>
              <c:numCache>
                <c:formatCode>"£"#,##0.00</c:formatCode>
                <c:ptCount val="18"/>
                <c:pt idx="0">
                  <c:v>156966.57040000006</c:v>
                </c:pt>
                <c:pt idx="1">
                  <c:v>98444.148679999969</c:v>
                </c:pt>
                <c:pt idx="2">
                  <c:v>25243.480799999998</c:v>
                </c:pt>
                <c:pt idx="3">
                  <c:v>160826.90381999974</c:v>
                </c:pt>
                <c:pt idx="4">
                  <c:v>94079.405258999992</c:v>
                </c:pt>
                <c:pt idx="5">
                  <c:v>277173.80770000006</c:v>
                </c:pt>
                <c:pt idx="6">
                  <c:v>131528.2996</c:v>
                </c:pt>
                <c:pt idx="7">
                  <c:v>15238.581599999996</c:v>
                </c:pt>
                <c:pt idx="8">
                  <c:v>2737.2975999999999</c:v>
                </c:pt>
                <c:pt idx="9">
                  <c:v>82763.142399999924</c:v>
                </c:pt>
                <c:pt idx="10">
                  <c:v>11845.576399999994</c:v>
                </c:pt>
                <c:pt idx="11">
                  <c:v>142402.65950000004</c:v>
                </c:pt>
                <c:pt idx="12">
                  <c:v>15.859200000000001</c:v>
                </c:pt>
                <c:pt idx="13">
                  <c:v>73198.20279999981</c:v>
                </c:pt>
                <c:pt idx="14">
                  <c:v>279152.61680000031</c:v>
                </c:pt>
                <c:pt idx="15">
                  <c:v>209985.86400000006</c:v>
                </c:pt>
                <c:pt idx="16">
                  <c:v>43650.672399999981</c:v>
                </c:pt>
                <c:pt idx="17">
                  <c:v>162738.64739999987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4-DD39-C946-860A-CB8F27535AD6}"/>
            </c:ext>
          </c:extLst>
        </c:ser>
        <c:ser>
          <c:idx val="1"/>
          <c:order val="1"/>
          <c:tx>
            <c:strRef>
              <c:f>Contrib!$C$3</c:f>
              <c:strCache>
                <c:ptCount val="1"/>
                <c:pt idx="0">
                  <c:v>% Contribution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6-DD39-C946-860A-CB8F27535AD6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8-DD39-C946-860A-CB8F27535AD6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3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3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A-DD39-C946-860A-CB8F27535AD6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4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4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C-DD39-C946-860A-CB8F27535AD6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5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E-DD39-C946-860A-CB8F27535AD6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6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6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6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0-DD39-C946-860A-CB8F27535AD6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6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6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lumMod val="6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2-DD39-C946-860A-CB8F27535AD6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lumMod val="6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lumMod val="6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lumMod val="6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4-DD39-C946-860A-CB8F27535AD6}"/>
              </c:ext>
            </c:extLst>
          </c:dPt>
          <c:dPt>
            <c:idx val="8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3">
                      <a:lumMod val="6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3">
                      <a:lumMod val="6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3">
                    <a:lumMod val="6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6-DD39-C946-860A-CB8F27535AD6}"/>
              </c:ext>
            </c:extLst>
          </c:dPt>
          <c:dPt>
            <c:idx val="9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4">
                      <a:lumMod val="6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4">
                      <a:lumMod val="6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4">
                    <a:lumMod val="6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8-DD39-C946-860A-CB8F27535AD6}"/>
              </c:ext>
            </c:extLst>
          </c:dPt>
          <c:dPt>
            <c:idx val="10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5">
                      <a:lumMod val="6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5">
                      <a:lumMod val="6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5">
                    <a:lumMod val="6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A-DD39-C946-860A-CB8F27535AD6}"/>
              </c:ext>
            </c:extLst>
          </c:dPt>
          <c:dPt>
            <c:idx val="11"/>
            <c:bubble3D val="0"/>
            <c:spPr>
              <a:gradFill rotWithShape="1">
                <a:gsLst>
                  <a:gs pos="0">
                    <a:schemeClr val="accent6">
                      <a:lumMod val="6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6">
                      <a:lumMod val="6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6">
                      <a:lumMod val="6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6">
                    <a:lumMod val="6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C-DD39-C946-860A-CB8F27535AD6}"/>
              </c:ext>
            </c:extLst>
          </c:dPt>
          <c:dPt>
            <c:idx val="12"/>
            <c:bubble3D val="0"/>
            <c:spPr>
              <a:gradFill rotWithShape="1">
                <a:gsLst>
                  <a:gs pos="0">
                    <a:schemeClr val="accent1">
                      <a:lumMod val="80000"/>
                      <a:lumOff val="2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80000"/>
                      <a:lumOff val="2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80000"/>
                      <a:lumOff val="2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lumMod val="80000"/>
                    <a:lumOff val="2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E-DD39-C946-860A-CB8F27535AD6}"/>
              </c:ext>
            </c:extLst>
          </c:dPt>
          <c:dPt>
            <c:idx val="13"/>
            <c:bubble3D val="0"/>
            <c:spPr>
              <a:gradFill rotWithShape="1">
                <a:gsLst>
                  <a:gs pos="0">
                    <a:schemeClr val="accent2">
                      <a:lumMod val="80000"/>
                      <a:lumOff val="2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lumMod val="80000"/>
                      <a:lumOff val="2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lumMod val="80000"/>
                      <a:lumOff val="2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lumMod val="80000"/>
                    <a:lumOff val="2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40-DD39-C946-860A-CB8F27535AD6}"/>
              </c:ext>
            </c:extLst>
          </c:dPt>
          <c:dPt>
            <c:idx val="14"/>
            <c:bubble3D val="0"/>
            <c:spPr>
              <a:gradFill rotWithShape="1">
                <a:gsLst>
                  <a:gs pos="0">
                    <a:schemeClr val="accent3">
                      <a:lumMod val="80000"/>
                      <a:lumOff val="2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3">
                      <a:lumMod val="80000"/>
                      <a:lumOff val="2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3">
                      <a:lumMod val="80000"/>
                      <a:lumOff val="2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3">
                    <a:lumMod val="80000"/>
                    <a:lumOff val="2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42-DD39-C946-860A-CB8F27535AD6}"/>
              </c:ext>
            </c:extLst>
          </c:dPt>
          <c:dPt>
            <c:idx val="15"/>
            <c:bubble3D val="0"/>
            <c:spPr>
              <a:gradFill rotWithShape="1">
                <a:gsLst>
                  <a:gs pos="0">
                    <a:schemeClr val="accent4">
                      <a:lumMod val="80000"/>
                      <a:lumOff val="2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4">
                      <a:lumMod val="80000"/>
                      <a:lumOff val="2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4">
                      <a:lumMod val="80000"/>
                      <a:lumOff val="2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4">
                    <a:lumMod val="80000"/>
                    <a:lumOff val="2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44-DD39-C946-860A-CB8F27535AD6}"/>
              </c:ext>
            </c:extLst>
          </c:dPt>
          <c:dPt>
            <c:idx val="16"/>
            <c:bubble3D val="0"/>
            <c:spPr>
              <a:gradFill rotWithShape="1">
                <a:gsLst>
                  <a:gs pos="0">
                    <a:schemeClr val="accent5">
                      <a:lumMod val="80000"/>
                      <a:lumOff val="2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5">
                      <a:lumMod val="80000"/>
                      <a:lumOff val="2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5">
                      <a:lumMod val="80000"/>
                      <a:lumOff val="2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5">
                    <a:lumMod val="80000"/>
                    <a:lumOff val="2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46-DD39-C946-860A-CB8F27535AD6}"/>
              </c:ext>
            </c:extLst>
          </c:dPt>
          <c:dPt>
            <c:idx val="17"/>
            <c:bubble3D val="0"/>
            <c:spPr>
              <a:gradFill rotWithShape="1">
                <a:gsLst>
                  <a:gs pos="0">
                    <a:schemeClr val="accent6">
                      <a:lumMod val="80000"/>
                      <a:lumOff val="2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6">
                      <a:lumMod val="80000"/>
                      <a:lumOff val="2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6">
                      <a:lumMod val="80000"/>
                      <a:lumOff val="2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6">
                    <a:lumMod val="80000"/>
                    <a:lumOff val="2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48-DD39-C946-860A-CB8F27535AD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Contrib!$A$4:$A$22</c:f>
              <c:strCache>
                <c:ptCount val="18"/>
                <c:pt idx="0">
                  <c:v>Accessories</c:v>
                </c:pt>
                <c:pt idx="1">
                  <c:v>Appliances</c:v>
                </c:pt>
                <c:pt idx="2">
                  <c:v>Art</c:v>
                </c:pt>
                <c:pt idx="3">
                  <c:v>Binders</c:v>
                </c:pt>
                <c:pt idx="4">
                  <c:v>Bookcases</c:v>
                </c:pt>
                <c:pt idx="5">
                  <c:v>Chairs</c:v>
                </c:pt>
                <c:pt idx="6">
                  <c:v>Copiers</c:v>
                </c:pt>
                <c:pt idx="7">
                  <c:v>Envelopes</c:v>
                </c:pt>
                <c:pt idx="8">
                  <c:v>Fasteners</c:v>
                </c:pt>
                <c:pt idx="9">
                  <c:v>Furnishings</c:v>
                </c:pt>
                <c:pt idx="10">
                  <c:v>Labels</c:v>
                </c:pt>
                <c:pt idx="11">
                  <c:v>Machines</c:v>
                </c:pt>
                <c:pt idx="12">
                  <c:v>Office Supplies</c:v>
                </c:pt>
                <c:pt idx="13">
                  <c:v>Paper</c:v>
                </c:pt>
                <c:pt idx="14">
                  <c:v>Phones</c:v>
                </c:pt>
                <c:pt idx="15">
                  <c:v>Storage</c:v>
                </c:pt>
                <c:pt idx="16">
                  <c:v>Supplies</c:v>
                </c:pt>
                <c:pt idx="17">
                  <c:v>Tables</c:v>
                </c:pt>
              </c:strCache>
            </c:strRef>
          </c:cat>
          <c:val>
            <c:numRef>
              <c:f>Contrib!$C$4:$C$22</c:f>
              <c:numCache>
                <c:formatCode>0.00%</c:formatCode>
                <c:ptCount val="18"/>
                <c:pt idx="0">
                  <c:v>7.9759771090505388E-2</c:v>
                </c:pt>
                <c:pt idx="1">
                  <c:v>5.002264331766576E-2</c:v>
                </c:pt>
                <c:pt idx="2">
                  <c:v>1.2827025811959556E-2</c:v>
                </c:pt>
                <c:pt idx="3">
                  <c:v>8.1721330861656519E-2</c:v>
                </c:pt>
                <c:pt idx="4">
                  <c:v>4.7804776575463261E-2</c:v>
                </c:pt>
                <c:pt idx="5">
                  <c:v>0.1408409408328116</c:v>
                </c:pt>
                <c:pt idx="6">
                  <c:v>6.6833766204395628E-2</c:v>
                </c:pt>
                <c:pt idx="7">
                  <c:v>7.7432142211089966E-3</c:v>
                </c:pt>
                <c:pt idx="8">
                  <c:v>1.3909090924661604E-3</c:v>
                </c:pt>
                <c:pt idx="9">
                  <c:v>4.2054618863959656E-2</c:v>
                </c:pt>
                <c:pt idx="10">
                  <c:v>6.0191189734950853E-3</c:v>
                </c:pt>
                <c:pt idx="11">
                  <c:v>7.2359378786549453E-2</c:v>
                </c:pt>
                <c:pt idx="12">
                  <c:v>8.0585704233399154E-6</c:v>
                </c:pt>
                <c:pt idx="13">
                  <c:v>3.7194364919145691E-2</c:v>
                </c:pt>
                <c:pt idx="14">
                  <c:v>0.14184643748375855</c:v>
                </c:pt>
                <c:pt idx="15">
                  <c:v>0.10670058218257404</c:v>
                </c:pt>
                <c:pt idx="16">
                  <c:v>2.2180312850682241E-2</c:v>
                </c:pt>
                <c:pt idx="17">
                  <c:v>8.269274936137902E-2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49-DD39-C946-860A-CB8F27535AD6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[Mina Babington .xlsx]Top Customers!PivotTable1</c:name>
    <c:fmtId val="10"/>
  </c:pivotSource>
  <c:chart>
    <c:autoTitleDeleted val="1"/>
    <c:pivotFmts>
      <c:pivotFmt>
        <c:idx val="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circle"/>
          <c:size val="6"/>
          <c:spPr>
            <a:solidFill>
              <a:schemeClr val="accent1">
                <a:alpha val="85000"/>
              </a:schemeClr>
            </a:solidFill>
            <a:ln w="9525" cap="flat" cmpd="sng" algn="ctr">
              <a:noFill/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'Top Customers'!$B$3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'Top Customers'!$A$4:$A$14</c:f>
              <c:strCache>
                <c:ptCount val="10"/>
                <c:pt idx="0">
                  <c:v>AB-10105</c:v>
                </c:pt>
                <c:pt idx="1">
                  <c:v>HL-15040</c:v>
                </c:pt>
                <c:pt idx="2">
                  <c:v>KL-16645</c:v>
                </c:pt>
                <c:pt idx="3">
                  <c:v>RB-19360</c:v>
                </c:pt>
                <c:pt idx="4">
                  <c:v>SC-20095</c:v>
                </c:pt>
                <c:pt idx="5">
                  <c:v>SE-20110</c:v>
                </c:pt>
                <c:pt idx="6">
                  <c:v>SM-20320</c:v>
                </c:pt>
                <c:pt idx="7">
                  <c:v>TA-21385</c:v>
                </c:pt>
                <c:pt idx="8">
                  <c:v>TC-20980</c:v>
                </c:pt>
                <c:pt idx="9">
                  <c:v>TS-21370</c:v>
                </c:pt>
              </c:strCache>
            </c:strRef>
          </c:cat>
          <c:val>
            <c:numRef>
              <c:f>'Top Customers'!$B$4:$B$14</c:f>
              <c:numCache>
                <c:formatCode>"£"#,##0.00;[Red]"£"#,##0.00</c:formatCode>
                <c:ptCount val="10"/>
                <c:pt idx="0">
                  <c:v>13741.4553</c:v>
                </c:pt>
                <c:pt idx="1">
                  <c:v>12870.1684</c:v>
                </c:pt>
                <c:pt idx="2">
                  <c:v>13332.6441</c:v>
                </c:pt>
                <c:pt idx="3">
                  <c:v>15051.414699999999</c:v>
                </c:pt>
                <c:pt idx="4">
                  <c:v>13825.665199999999</c:v>
                </c:pt>
                <c:pt idx="5">
                  <c:v>11609.615000000003</c:v>
                </c:pt>
                <c:pt idx="6">
                  <c:v>13053.994000000001</c:v>
                </c:pt>
                <c:pt idx="7">
                  <c:v>12305.063200000001</c:v>
                </c:pt>
                <c:pt idx="8">
                  <c:v>19028.911919999999</c:v>
                </c:pt>
                <c:pt idx="9">
                  <c:v>10910.969000000001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AE-924D-9576-85B6038403D9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244207903"/>
        <c:axId val="1940813247"/>
      </c:barChart>
      <c:catAx>
        <c:axId val="2442079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0813247"/>
        <c:crosses val="autoZero"/>
        <c:auto val="1"/>
        <c:lblAlgn val="ctr"/>
        <c:lblOffset val="100"/>
        <c:noMultiLvlLbl val="0"/>
      </c:catAx>
      <c:valAx>
        <c:axId val="194081324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£&quot;#,##0.00;[Red]&quot;£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42079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withinLinear" id="3">
  <a:schemeClr val="accent1"/>
  <a:schemeClr val="accent1"/>
  <a:schemeClr val="accent1"/>
  <a:schemeClr val="accent1"/>
  <a:schemeClr val="accent1"/>
  <a:schemeClr val="accent1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19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5A0555-F5C2-41E4-A7A1-CC9113AA024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394BC8C-CA48-43B4-A9DF-923D49E8D62D}">
      <dgm:prSet/>
      <dgm:spPr/>
      <dgm:t>
        <a:bodyPr/>
        <a:lstStyle/>
        <a:p>
          <a:r>
            <a:rPr lang="en-US" dirty="0"/>
            <a:t>The aim of data analysis is to provide information on the following areas:</a:t>
          </a:r>
        </a:p>
      </dgm:t>
    </dgm:pt>
    <dgm:pt modelId="{BB45407D-9346-4CD7-A860-3F901E1045BC}" type="parTrans" cxnId="{AED326E1-51BD-4D01-A3DA-7C9433CAEBAB}">
      <dgm:prSet/>
      <dgm:spPr/>
      <dgm:t>
        <a:bodyPr/>
        <a:lstStyle/>
        <a:p>
          <a:endParaRPr lang="en-US"/>
        </a:p>
      </dgm:t>
    </dgm:pt>
    <dgm:pt modelId="{0E6F2E88-569B-4BD8-BCC2-678FD6B3B9E7}" type="sibTrans" cxnId="{AED326E1-51BD-4D01-A3DA-7C9433CAEBAB}">
      <dgm:prSet/>
      <dgm:spPr/>
      <dgm:t>
        <a:bodyPr/>
        <a:lstStyle/>
        <a:p>
          <a:endParaRPr lang="en-US"/>
        </a:p>
      </dgm:t>
    </dgm:pt>
    <dgm:pt modelId="{BAEB26C6-9262-4BB5-90EE-950FC390AA58}">
      <dgm:prSet/>
      <dgm:spPr/>
      <dgm:t>
        <a:bodyPr/>
        <a:lstStyle/>
        <a:p>
          <a:r>
            <a:rPr lang="en-US"/>
            <a:t>-Total sale values and total profit.</a:t>
          </a:r>
        </a:p>
      </dgm:t>
    </dgm:pt>
    <dgm:pt modelId="{F3E4BACA-1FE4-46EE-B3BC-65D4AE500ED1}" type="parTrans" cxnId="{0334A0B3-FBD9-445D-AF36-8DA138031074}">
      <dgm:prSet/>
      <dgm:spPr/>
      <dgm:t>
        <a:bodyPr/>
        <a:lstStyle/>
        <a:p>
          <a:endParaRPr lang="en-US"/>
        </a:p>
      </dgm:t>
    </dgm:pt>
    <dgm:pt modelId="{3A1277FC-2752-4F79-AF3A-FCFC75DEDCA4}" type="sibTrans" cxnId="{0334A0B3-FBD9-445D-AF36-8DA138031074}">
      <dgm:prSet/>
      <dgm:spPr/>
      <dgm:t>
        <a:bodyPr/>
        <a:lstStyle/>
        <a:p>
          <a:endParaRPr lang="en-US"/>
        </a:p>
      </dgm:t>
    </dgm:pt>
    <dgm:pt modelId="{43776266-DD49-468F-90C2-37E003A28242}">
      <dgm:prSet/>
      <dgm:spPr/>
      <dgm:t>
        <a:bodyPr/>
        <a:lstStyle/>
        <a:p>
          <a:r>
            <a:rPr lang="en-US"/>
            <a:t>-Revenue over the 4 years and monthly revenue. </a:t>
          </a:r>
        </a:p>
      </dgm:t>
    </dgm:pt>
    <dgm:pt modelId="{FE885AFB-414A-424E-A567-71298922944C}" type="parTrans" cxnId="{753F4775-C8A6-43C5-9F93-7880D13BC2DA}">
      <dgm:prSet/>
      <dgm:spPr/>
      <dgm:t>
        <a:bodyPr/>
        <a:lstStyle/>
        <a:p>
          <a:endParaRPr lang="en-US"/>
        </a:p>
      </dgm:t>
    </dgm:pt>
    <dgm:pt modelId="{3FDB6985-ED2A-4DCC-BC4F-DCE9B6620B48}" type="sibTrans" cxnId="{753F4775-C8A6-43C5-9F93-7880D13BC2DA}">
      <dgm:prSet/>
      <dgm:spPr/>
      <dgm:t>
        <a:bodyPr/>
        <a:lstStyle/>
        <a:p>
          <a:endParaRPr lang="en-US"/>
        </a:p>
      </dgm:t>
    </dgm:pt>
    <dgm:pt modelId="{361CB385-FDC4-4744-B283-9A8DB3B6A550}">
      <dgm:prSet/>
      <dgm:spPr/>
      <dgm:t>
        <a:bodyPr/>
        <a:lstStyle/>
        <a:p>
          <a:r>
            <a:rPr lang="en-US" dirty="0"/>
            <a:t>-Profit in different regions.</a:t>
          </a:r>
        </a:p>
      </dgm:t>
    </dgm:pt>
    <dgm:pt modelId="{191142B1-9E06-425C-B29C-616C8C3ED639}" type="parTrans" cxnId="{A786D8B2-6054-4F99-82CA-0C1BA83CA03B}">
      <dgm:prSet/>
      <dgm:spPr/>
      <dgm:t>
        <a:bodyPr/>
        <a:lstStyle/>
        <a:p>
          <a:endParaRPr lang="en-US"/>
        </a:p>
      </dgm:t>
    </dgm:pt>
    <dgm:pt modelId="{BB763821-682A-4F12-A2BD-78CFA9B83CCD}" type="sibTrans" cxnId="{A786D8B2-6054-4F99-82CA-0C1BA83CA03B}">
      <dgm:prSet/>
      <dgm:spPr/>
      <dgm:t>
        <a:bodyPr/>
        <a:lstStyle/>
        <a:p>
          <a:endParaRPr lang="en-US"/>
        </a:p>
      </dgm:t>
    </dgm:pt>
    <dgm:pt modelId="{4EB4B0CA-01E3-4F70-AD8A-A2C74718BDF4}">
      <dgm:prSet/>
      <dgm:spPr/>
      <dgm:t>
        <a:bodyPr/>
        <a:lstStyle/>
        <a:p>
          <a:r>
            <a:rPr lang="en-US"/>
            <a:t>-The contribution of each sub-category.</a:t>
          </a:r>
        </a:p>
      </dgm:t>
    </dgm:pt>
    <dgm:pt modelId="{690FE444-570C-43D9-A801-F2C41B42C5A4}" type="parTrans" cxnId="{85038737-B7D1-420C-9F07-CE4DA3EDBA59}">
      <dgm:prSet/>
      <dgm:spPr/>
      <dgm:t>
        <a:bodyPr/>
        <a:lstStyle/>
        <a:p>
          <a:endParaRPr lang="en-US"/>
        </a:p>
      </dgm:t>
    </dgm:pt>
    <dgm:pt modelId="{24F9C014-F381-4FC8-B336-BDA7E5FFEE50}" type="sibTrans" cxnId="{85038737-B7D1-420C-9F07-CE4DA3EDBA59}">
      <dgm:prSet/>
      <dgm:spPr/>
      <dgm:t>
        <a:bodyPr/>
        <a:lstStyle/>
        <a:p>
          <a:endParaRPr lang="en-US"/>
        </a:p>
      </dgm:t>
    </dgm:pt>
    <dgm:pt modelId="{F0193FDA-C9C6-4438-B3A8-CC12137F45FC}">
      <dgm:prSet/>
      <dgm:spPr/>
      <dgm:t>
        <a:bodyPr/>
        <a:lstStyle/>
        <a:p>
          <a:r>
            <a:rPr lang="en-US"/>
            <a:t>-Correlation between discount amount and sales value.</a:t>
          </a:r>
        </a:p>
      </dgm:t>
    </dgm:pt>
    <dgm:pt modelId="{3E728EEB-C5FE-460C-8C1D-94AA6361E505}" type="parTrans" cxnId="{31045561-BD6E-4886-AE6C-F6152D424A51}">
      <dgm:prSet/>
      <dgm:spPr/>
      <dgm:t>
        <a:bodyPr/>
        <a:lstStyle/>
        <a:p>
          <a:endParaRPr lang="en-US"/>
        </a:p>
      </dgm:t>
    </dgm:pt>
    <dgm:pt modelId="{340921F5-E371-4F7C-98B7-3FAE2DB73866}" type="sibTrans" cxnId="{31045561-BD6E-4886-AE6C-F6152D424A51}">
      <dgm:prSet/>
      <dgm:spPr/>
      <dgm:t>
        <a:bodyPr/>
        <a:lstStyle/>
        <a:p>
          <a:endParaRPr lang="en-US"/>
        </a:p>
      </dgm:t>
    </dgm:pt>
    <dgm:pt modelId="{E4EB6747-C894-4B6A-9C83-25CE2A00D938}">
      <dgm:prSet/>
      <dgm:spPr/>
      <dgm:t>
        <a:bodyPr/>
        <a:lstStyle/>
        <a:p>
          <a:r>
            <a:rPr lang="en-US"/>
            <a:t>-Top 10 customers.</a:t>
          </a:r>
        </a:p>
      </dgm:t>
    </dgm:pt>
    <dgm:pt modelId="{0F026BAA-72FF-4A61-8CFC-CDDEF25F7CEA}" type="parTrans" cxnId="{0E8E9AF1-FC6E-4FBE-B2D1-391201FFBAAF}">
      <dgm:prSet/>
      <dgm:spPr/>
      <dgm:t>
        <a:bodyPr/>
        <a:lstStyle/>
        <a:p>
          <a:endParaRPr lang="en-US"/>
        </a:p>
      </dgm:t>
    </dgm:pt>
    <dgm:pt modelId="{B95C89E0-C45E-4073-94B4-3A5BF5BBCD6C}" type="sibTrans" cxnId="{0E8E9AF1-FC6E-4FBE-B2D1-391201FFBAAF}">
      <dgm:prSet/>
      <dgm:spPr/>
      <dgm:t>
        <a:bodyPr/>
        <a:lstStyle/>
        <a:p>
          <a:endParaRPr lang="en-US"/>
        </a:p>
      </dgm:t>
    </dgm:pt>
    <dgm:pt modelId="{344129B2-CF35-4753-833A-AA20ED3164E4}">
      <dgm:prSet/>
      <dgm:spPr/>
      <dgm:t>
        <a:bodyPr/>
        <a:lstStyle/>
        <a:p>
          <a:r>
            <a:rPr lang="en-US"/>
            <a:t>-Bottom 10 products.</a:t>
          </a:r>
        </a:p>
      </dgm:t>
    </dgm:pt>
    <dgm:pt modelId="{F782A03B-3D88-471F-9556-2DE63EE9AE87}" type="parTrans" cxnId="{40BE1C2C-34E4-49EB-81CD-A054696E6EFF}">
      <dgm:prSet/>
      <dgm:spPr/>
      <dgm:t>
        <a:bodyPr/>
        <a:lstStyle/>
        <a:p>
          <a:endParaRPr lang="en-US"/>
        </a:p>
      </dgm:t>
    </dgm:pt>
    <dgm:pt modelId="{C343933B-5C5A-4C44-99B1-1AF2EA86360A}" type="sibTrans" cxnId="{40BE1C2C-34E4-49EB-81CD-A054696E6EFF}">
      <dgm:prSet/>
      <dgm:spPr/>
      <dgm:t>
        <a:bodyPr/>
        <a:lstStyle/>
        <a:p>
          <a:endParaRPr lang="en-US"/>
        </a:p>
      </dgm:t>
    </dgm:pt>
    <dgm:pt modelId="{5D851C52-600A-4340-A362-DEA5A3662F62}" type="pres">
      <dgm:prSet presAssocID="{E35A0555-F5C2-41E4-A7A1-CC9113AA0242}" presName="linear" presStyleCnt="0">
        <dgm:presLayoutVars>
          <dgm:animLvl val="lvl"/>
          <dgm:resizeHandles val="exact"/>
        </dgm:presLayoutVars>
      </dgm:prSet>
      <dgm:spPr/>
    </dgm:pt>
    <dgm:pt modelId="{33E6AD8C-D2A6-8B49-B47D-49C14F6DF4A8}" type="pres">
      <dgm:prSet presAssocID="{8394BC8C-CA48-43B4-A9DF-923D49E8D62D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35813BD0-B2CC-1049-BD92-FF06F73F3FAA}" type="pres">
      <dgm:prSet presAssocID="{0E6F2E88-569B-4BD8-BCC2-678FD6B3B9E7}" presName="spacer" presStyleCnt="0"/>
      <dgm:spPr/>
    </dgm:pt>
    <dgm:pt modelId="{36F8F689-555C-7B49-B684-08F69DCB3EA0}" type="pres">
      <dgm:prSet presAssocID="{BAEB26C6-9262-4BB5-90EE-950FC390AA58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5A70322C-C2F4-A045-A6B7-56C912D1C984}" type="pres">
      <dgm:prSet presAssocID="{3A1277FC-2752-4F79-AF3A-FCFC75DEDCA4}" presName="spacer" presStyleCnt="0"/>
      <dgm:spPr/>
    </dgm:pt>
    <dgm:pt modelId="{1F4094B7-E670-9546-B986-DE11433312C2}" type="pres">
      <dgm:prSet presAssocID="{43776266-DD49-468F-90C2-37E003A28242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ACDB31C3-6EE9-0C4A-8385-CDFEE66A7A4E}" type="pres">
      <dgm:prSet presAssocID="{3FDB6985-ED2A-4DCC-BC4F-DCE9B6620B48}" presName="spacer" presStyleCnt="0"/>
      <dgm:spPr/>
    </dgm:pt>
    <dgm:pt modelId="{EB6768E2-60EB-314C-AACC-863D11D001B4}" type="pres">
      <dgm:prSet presAssocID="{361CB385-FDC4-4744-B283-9A8DB3B6A550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13CECB82-2B7B-F942-BF7D-A90972031670}" type="pres">
      <dgm:prSet presAssocID="{BB763821-682A-4F12-A2BD-78CFA9B83CCD}" presName="spacer" presStyleCnt="0"/>
      <dgm:spPr/>
    </dgm:pt>
    <dgm:pt modelId="{0313A720-1038-3F49-B7F3-EF57FA2D052B}" type="pres">
      <dgm:prSet presAssocID="{4EB4B0CA-01E3-4F70-AD8A-A2C74718BDF4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B0B94CD4-15F4-6E40-9AE5-BC20C185B4F3}" type="pres">
      <dgm:prSet presAssocID="{24F9C014-F381-4FC8-B336-BDA7E5FFEE50}" presName="spacer" presStyleCnt="0"/>
      <dgm:spPr/>
    </dgm:pt>
    <dgm:pt modelId="{8285DEE3-75D6-F241-A078-FD892E3C6D76}" type="pres">
      <dgm:prSet presAssocID="{F0193FDA-C9C6-4438-B3A8-CC12137F45FC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40EA4262-AE27-254D-B219-180D120CF153}" type="pres">
      <dgm:prSet presAssocID="{340921F5-E371-4F7C-98B7-3FAE2DB73866}" presName="spacer" presStyleCnt="0"/>
      <dgm:spPr/>
    </dgm:pt>
    <dgm:pt modelId="{19871F2E-A57F-1E44-81A6-2C654B5014EF}" type="pres">
      <dgm:prSet presAssocID="{E4EB6747-C894-4B6A-9C83-25CE2A00D938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41A5E7AE-0B6B-684E-AE15-4148E4FE4952}" type="pres">
      <dgm:prSet presAssocID="{B95C89E0-C45E-4073-94B4-3A5BF5BBCD6C}" presName="spacer" presStyleCnt="0"/>
      <dgm:spPr/>
    </dgm:pt>
    <dgm:pt modelId="{8EE7A779-CBA5-3547-8A7C-4C747932AA7B}" type="pres">
      <dgm:prSet presAssocID="{344129B2-CF35-4753-833A-AA20ED3164E4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40BE1C2C-34E4-49EB-81CD-A054696E6EFF}" srcId="{E35A0555-F5C2-41E4-A7A1-CC9113AA0242}" destId="{344129B2-CF35-4753-833A-AA20ED3164E4}" srcOrd="7" destOrd="0" parTransId="{F782A03B-3D88-471F-9556-2DE63EE9AE87}" sibTransId="{C343933B-5C5A-4C44-99B1-1AF2EA86360A}"/>
    <dgm:cxn modelId="{85038737-B7D1-420C-9F07-CE4DA3EDBA59}" srcId="{E35A0555-F5C2-41E4-A7A1-CC9113AA0242}" destId="{4EB4B0CA-01E3-4F70-AD8A-A2C74718BDF4}" srcOrd="4" destOrd="0" parTransId="{690FE444-570C-43D9-A801-F2C41B42C5A4}" sibTransId="{24F9C014-F381-4FC8-B336-BDA7E5FFEE50}"/>
    <dgm:cxn modelId="{91C40D3E-98DA-E54A-9F7A-C41C35B12E65}" type="presOf" srcId="{43776266-DD49-468F-90C2-37E003A28242}" destId="{1F4094B7-E670-9546-B986-DE11433312C2}" srcOrd="0" destOrd="0" presId="urn:microsoft.com/office/officeart/2005/8/layout/vList2"/>
    <dgm:cxn modelId="{259C4F57-51D3-764A-94D5-60C7B581A9D6}" type="presOf" srcId="{BAEB26C6-9262-4BB5-90EE-950FC390AA58}" destId="{36F8F689-555C-7B49-B684-08F69DCB3EA0}" srcOrd="0" destOrd="0" presId="urn:microsoft.com/office/officeart/2005/8/layout/vList2"/>
    <dgm:cxn modelId="{C81A1A61-46B6-BD4E-AD6C-AF936E4363D2}" type="presOf" srcId="{E4EB6747-C894-4B6A-9C83-25CE2A00D938}" destId="{19871F2E-A57F-1E44-81A6-2C654B5014EF}" srcOrd="0" destOrd="0" presId="urn:microsoft.com/office/officeart/2005/8/layout/vList2"/>
    <dgm:cxn modelId="{31045561-BD6E-4886-AE6C-F6152D424A51}" srcId="{E35A0555-F5C2-41E4-A7A1-CC9113AA0242}" destId="{F0193FDA-C9C6-4438-B3A8-CC12137F45FC}" srcOrd="5" destOrd="0" parTransId="{3E728EEB-C5FE-460C-8C1D-94AA6361E505}" sibTransId="{340921F5-E371-4F7C-98B7-3FAE2DB73866}"/>
    <dgm:cxn modelId="{93E8F662-DA2E-1040-BA01-C5A400905184}" type="presOf" srcId="{8394BC8C-CA48-43B4-A9DF-923D49E8D62D}" destId="{33E6AD8C-D2A6-8B49-B47D-49C14F6DF4A8}" srcOrd="0" destOrd="0" presId="urn:microsoft.com/office/officeart/2005/8/layout/vList2"/>
    <dgm:cxn modelId="{0423C073-31B9-214F-80EA-68145BBF8123}" type="presOf" srcId="{4EB4B0CA-01E3-4F70-AD8A-A2C74718BDF4}" destId="{0313A720-1038-3F49-B7F3-EF57FA2D052B}" srcOrd="0" destOrd="0" presId="urn:microsoft.com/office/officeart/2005/8/layout/vList2"/>
    <dgm:cxn modelId="{753F4775-C8A6-43C5-9F93-7880D13BC2DA}" srcId="{E35A0555-F5C2-41E4-A7A1-CC9113AA0242}" destId="{43776266-DD49-468F-90C2-37E003A28242}" srcOrd="2" destOrd="0" parTransId="{FE885AFB-414A-424E-A567-71298922944C}" sibTransId="{3FDB6985-ED2A-4DCC-BC4F-DCE9B6620B48}"/>
    <dgm:cxn modelId="{A786D8B2-6054-4F99-82CA-0C1BA83CA03B}" srcId="{E35A0555-F5C2-41E4-A7A1-CC9113AA0242}" destId="{361CB385-FDC4-4744-B283-9A8DB3B6A550}" srcOrd="3" destOrd="0" parTransId="{191142B1-9E06-425C-B29C-616C8C3ED639}" sibTransId="{BB763821-682A-4F12-A2BD-78CFA9B83CCD}"/>
    <dgm:cxn modelId="{0334A0B3-FBD9-445D-AF36-8DA138031074}" srcId="{E35A0555-F5C2-41E4-A7A1-CC9113AA0242}" destId="{BAEB26C6-9262-4BB5-90EE-950FC390AA58}" srcOrd="1" destOrd="0" parTransId="{F3E4BACA-1FE4-46EE-B3BC-65D4AE500ED1}" sibTransId="{3A1277FC-2752-4F79-AF3A-FCFC75DEDCA4}"/>
    <dgm:cxn modelId="{56E471BB-AEFD-944A-9ABA-5054722D0293}" type="presOf" srcId="{F0193FDA-C9C6-4438-B3A8-CC12137F45FC}" destId="{8285DEE3-75D6-F241-A078-FD892E3C6D76}" srcOrd="0" destOrd="0" presId="urn:microsoft.com/office/officeart/2005/8/layout/vList2"/>
    <dgm:cxn modelId="{B480C4BE-905E-EE4D-B89D-78CF2B49DFE0}" type="presOf" srcId="{E35A0555-F5C2-41E4-A7A1-CC9113AA0242}" destId="{5D851C52-600A-4340-A362-DEA5A3662F62}" srcOrd="0" destOrd="0" presId="urn:microsoft.com/office/officeart/2005/8/layout/vList2"/>
    <dgm:cxn modelId="{AA8990D3-2303-2744-8D7F-89F0F61D7487}" type="presOf" srcId="{361CB385-FDC4-4744-B283-9A8DB3B6A550}" destId="{EB6768E2-60EB-314C-AACC-863D11D001B4}" srcOrd="0" destOrd="0" presId="urn:microsoft.com/office/officeart/2005/8/layout/vList2"/>
    <dgm:cxn modelId="{AED326E1-51BD-4D01-A3DA-7C9433CAEBAB}" srcId="{E35A0555-F5C2-41E4-A7A1-CC9113AA0242}" destId="{8394BC8C-CA48-43B4-A9DF-923D49E8D62D}" srcOrd="0" destOrd="0" parTransId="{BB45407D-9346-4CD7-A860-3F901E1045BC}" sibTransId="{0E6F2E88-569B-4BD8-BCC2-678FD6B3B9E7}"/>
    <dgm:cxn modelId="{14A02CF1-3526-1B4F-965B-B1933BF11784}" type="presOf" srcId="{344129B2-CF35-4753-833A-AA20ED3164E4}" destId="{8EE7A779-CBA5-3547-8A7C-4C747932AA7B}" srcOrd="0" destOrd="0" presId="urn:microsoft.com/office/officeart/2005/8/layout/vList2"/>
    <dgm:cxn modelId="{0E8E9AF1-FC6E-4FBE-B2D1-391201FFBAAF}" srcId="{E35A0555-F5C2-41E4-A7A1-CC9113AA0242}" destId="{E4EB6747-C894-4B6A-9C83-25CE2A00D938}" srcOrd="6" destOrd="0" parTransId="{0F026BAA-72FF-4A61-8CFC-CDDEF25F7CEA}" sibTransId="{B95C89E0-C45E-4073-94B4-3A5BF5BBCD6C}"/>
    <dgm:cxn modelId="{4F2E272B-B6DA-2F45-9A88-CCE053258B29}" type="presParOf" srcId="{5D851C52-600A-4340-A362-DEA5A3662F62}" destId="{33E6AD8C-D2A6-8B49-B47D-49C14F6DF4A8}" srcOrd="0" destOrd="0" presId="urn:microsoft.com/office/officeart/2005/8/layout/vList2"/>
    <dgm:cxn modelId="{D7E0A0C2-7130-194A-B65B-A2F234F84327}" type="presParOf" srcId="{5D851C52-600A-4340-A362-DEA5A3662F62}" destId="{35813BD0-B2CC-1049-BD92-FF06F73F3FAA}" srcOrd="1" destOrd="0" presId="urn:microsoft.com/office/officeart/2005/8/layout/vList2"/>
    <dgm:cxn modelId="{C73320B5-5F83-314B-9F0D-83A49015E954}" type="presParOf" srcId="{5D851C52-600A-4340-A362-DEA5A3662F62}" destId="{36F8F689-555C-7B49-B684-08F69DCB3EA0}" srcOrd="2" destOrd="0" presId="urn:microsoft.com/office/officeart/2005/8/layout/vList2"/>
    <dgm:cxn modelId="{EE0CB1F6-BF7A-1540-9E5E-5D1A99ABC6D0}" type="presParOf" srcId="{5D851C52-600A-4340-A362-DEA5A3662F62}" destId="{5A70322C-C2F4-A045-A6B7-56C912D1C984}" srcOrd="3" destOrd="0" presId="urn:microsoft.com/office/officeart/2005/8/layout/vList2"/>
    <dgm:cxn modelId="{728E9438-8171-F245-AC9C-5B05D5461BCA}" type="presParOf" srcId="{5D851C52-600A-4340-A362-DEA5A3662F62}" destId="{1F4094B7-E670-9546-B986-DE11433312C2}" srcOrd="4" destOrd="0" presId="urn:microsoft.com/office/officeart/2005/8/layout/vList2"/>
    <dgm:cxn modelId="{EF4D5DC2-E78B-4A45-BF19-0A1AA34E2CC3}" type="presParOf" srcId="{5D851C52-600A-4340-A362-DEA5A3662F62}" destId="{ACDB31C3-6EE9-0C4A-8385-CDFEE66A7A4E}" srcOrd="5" destOrd="0" presId="urn:microsoft.com/office/officeart/2005/8/layout/vList2"/>
    <dgm:cxn modelId="{EC2704A9-F37D-B24A-BA2C-465628D4FDB3}" type="presParOf" srcId="{5D851C52-600A-4340-A362-DEA5A3662F62}" destId="{EB6768E2-60EB-314C-AACC-863D11D001B4}" srcOrd="6" destOrd="0" presId="urn:microsoft.com/office/officeart/2005/8/layout/vList2"/>
    <dgm:cxn modelId="{DC7E91EE-C3CB-C146-ABDE-BCB1D4EF1D08}" type="presParOf" srcId="{5D851C52-600A-4340-A362-DEA5A3662F62}" destId="{13CECB82-2B7B-F942-BF7D-A90972031670}" srcOrd="7" destOrd="0" presId="urn:microsoft.com/office/officeart/2005/8/layout/vList2"/>
    <dgm:cxn modelId="{81EE08BC-7003-B147-BE89-18917C3B2BDB}" type="presParOf" srcId="{5D851C52-600A-4340-A362-DEA5A3662F62}" destId="{0313A720-1038-3F49-B7F3-EF57FA2D052B}" srcOrd="8" destOrd="0" presId="urn:microsoft.com/office/officeart/2005/8/layout/vList2"/>
    <dgm:cxn modelId="{FA2553E8-0114-6943-8B68-3E47D2BC971F}" type="presParOf" srcId="{5D851C52-600A-4340-A362-DEA5A3662F62}" destId="{B0B94CD4-15F4-6E40-9AE5-BC20C185B4F3}" srcOrd="9" destOrd="0" presId="urn:microsoft.com/office/officeart/2005/8/layout/vList2"/>
    <dgm:cxn modelId="{6C171200-2EF5-1744-8021-D3478FEB2610}" type="presParOf" srcId="{5D851C52-600A-4340-A362-DEA5A3662F62}" destId="{8285DEE3-75D6-F241-A078-FD892E3C6D76}" srcOrd="10" destOrd="0" presId="urn:microsoft.com/office/officeart/2005/8/layout/vList2"/>
    <dgm:cxn modelId="{5A987A49-A445-6E4B-AC51-760AFC623F39}" type="presParOf" srcId="{5D851C52-600A-4340-A362-DEA5A3662F62}" destId="{40EA4262-AE27-254D-B219-180D120CF153}" srcOrd="11" destOrd="0" presId="urn:microsoft.com/office/officeart/2005/8/layout/vList2"/>
    <dgm:cxn modelId="{1CBED214-E40B-784C-A3F3-96C59A8DE7D7}" type="presParOf" srcId="{5D851C52-600A-4340-A362-DEA5A3662F62}" destId="{19871F2E-A57F-1E44-81A6-2C654B5014EF}" srcOrd="12" destOrd="0" presId="urn:microsoft.com/office/officeart/2005/8/layout/vList2"/>
    <dgm:cxn modelId="{9CCC56A9-90DD-5B41-A3AB-CD7597220EC7}" type="presParOf" srcId="{5D851C52-600A-4340-A362-DEA5A3662F62}" destId="{41A5E7AE-0B6B-684E-AE15-4148E4FE4952}" srcOrd="13" destOrd="0" presId="urn:microsoft.com/office/officeart/2005/8/layout/vList2"/>
    <dgm:cxn modelId="{0217397A-C631-1E4C-812F-670644FC979E}" type="presParOf" srcId="{5D851C52-600A-4340-A362-DEA5A3662F62}" destId="{8EE7A779-CBA5-3547-8A7C-4C747932AA7B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D20D8E-A580-43E8-853B-BE59D58DE8E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530EEF-383A-42C9-91D2-63EABD36750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THANK YOU For Your Attention. </a:t>
          </a:r>
        </a:p>
      </dgm:t>
    </dgm:pt>
    <dgm:pt modelId="{CB248300-2C84-4EF4-80CD-6770F0B2090B}" type="parTrans" cxnId="{02B4AA42-9A05-4161-84F7-E483CBC7A2B8}">
      <dgm:prSet/>
      <dgm:spPr/>
      <dgm:t>
        <a:bodyPr/>
        <a:lstStyle/>
        <a:p>
          <a:endParaRPr lang="en-US"/>
        </a:p>
      </dgm:t>
    </dgm:pt>
    <dgm:pt modelId="{D5E2BE43-5DA2-4455-8F83-D09A34C6AB1F}" type="sibTrans" cxnId="{02B4AA42-9A05-4161-84F7-E483CBC7A2B8}">
      <dgm:prSet/>
      <dgm:spPr/>
      <dgm:t>
        <a:bodyPr/>
        <a:lstStyle/>
        <a:p>
          <a:endParaRPr lang="en-US"/>
        </a:p>
      </dgm:t>
    </dgm:pt>
    <dgm:pt modelId="{860E0CCC-1071-4AF5-B068-BF7731C7E80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ANY QUESTIONS ?</a:t>
          </a:r>
        </a:p>
      </dgm:t>
    </dgm:pt>
    <dgm:pt modelId="{3F0D6B91-AA1E-45B5-9C55-46B41CA27157}" type="parTrans" cxnId="{D0E67724-87B7-4554-B9F3-EA41D5E409B4}">
      <dgm:prSet/>
      <dgm:spPr/>
      <dgm:t>
        <a:bodyPr/>
        <a:lstStyle/>
        <a:p>
          <a:endParaRPr lang="en-US"/>
        </a:p>
      </dgm:t>
    </dgm:pt>
    <dgm:pt modelId="{E15908A2-2510-4FAD-AF2D-63655DA2F1CA}" type="sibTrans" cxnId="{D0E67724-87B7-4554-B9F3-EA41D5E409B4}">
      <dgm:prSet/>
      <dgm:spPr/>
      <dgm:t>
        <a:bodyPr/>
        <a:lstStyle/>
        <a:p>
          <a:endParaRPr lang="en-US"/>
        </a:p>
      </dgm:t>
    </dgm:pt>
    <dgm:pt modelId="{EAAB4FBA-6881-4195-BB87-7C889B296ED8}" type="pres">
      <dgm:prSet presAssocID="{3BD20D8E-A580-43E8-853B-BE59D58DE8E1}" presName="root" presStyleCnt="0">
        <dgm:presLayoutVars>
          <dgm:dir/>
          <dgm:resizeHandles val="exact"/>
        </dgm:presLayoutVars>
      </dgm:prSet>
      <dgm:spPr/>
    </dgm:pt>
    <dgm:pt modelId="{DD6B7E9A-AEE5-48E2-AD2A-82317A780F73}" type="pres">
      <dgm:prSet presAssocID="{14530EEF-383A-42C9-91D2-63EABD36750A}" presName="compNode" presStyleCnt="0"/>
      <dgm:spPr/>
    </dgm:pt>
    <dgm:pt modelId="{ECD216E3-41AD-4E51-9F5A-EEDA157B74BE}" type="pres">
      <dgm:prSet presAssocID="{14530EEF-383A-42C9-91D2-63EABD36750A}" presName="bgRect" presStyleLbl="bgShp" presStyleIdx="0" presStyleCnt="2"/>
      <dgm:spPr/>
    </dgm:pt>
    <dgm:pt modelId="{59E43ED9-A4B3-45C7-94FE-5701BB2029AD}" type="pres">
      <dgm:prSet presAssocID="{14530EEF-383A-42C9-91D2-63EABD36750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9FB186A5-0DAC-4F8A-B54C-EECB0EFC0C63}" type="pres">
      <dgm:prSet presAssocID="{14530EEF-383A-42C9-91D2-63EABD36750A}" presName="spaceRect" presStyleCnt="0"/>
      <dgm:spPr/>
    </dgm:pt>
    <dgm:pt modelId="{5E4B5C84-20D4-46FA-B7BF-C14E8BE4DB6C}" type="pres">
      <dgm:prSet presAssocID="{14530EEF-383A-42C9-91D2-63EABD36750A}" presName="parTx" presStyleLbl="revTx" presStyleIdx="0" presStyleCnt="2">
        <dgm:presLayoutVars>
          <dgm:chMax val="0"/>
          <dgm:chPref val="0"/>
        </dgm:presLayoutVars>
      </dgm:prSet>
      <dgm:spPr/>
    </dgm:pt>
    <dgm:pt modelId="{3539385C-2DBD-4A9B-9673-89DC3227B3B3}" type="pres">
      <dgm:prSet presAssocID="{D5E2BE43-5DA2-4455-8F83-D09A34C6AB1F}" presName="sibTrans" presStyleCnt="0"/>
      <dgm:spPr/>
    </dgm:pt>
    <dgm:pt modelId="{75CD73D8-8396-4717-BF25-2EE5DE63EF6B}" type="pres">
      <dgm:prSet presAssocID="{860E0CCC-1071-4AF5-B068-BF7731C7E80C}" presName="compNode" presStyleCnt="0"/>
      <dgm:spPr/>
    </dgm:pt>
    <dgm:pt modelId="{BF42F4D4-D504-4FF3-8944-8A7E65997546}" type="pres">
      <dgm:prSet presAssocID="{860E0CCC-1071-4AF5-B068-BF7731C7E80C}" presName="bgRect" presStyleLbl="bgShp" presStyleIdx="1" presStyleCnt="2"/>
      <dgm:spPr/>
    </dgm:pt>
    <dgm:pt modelId="{D5E52FF4-3DBB-441F-9A32-B067ACFF0A5B}" type="pres">
      <dgm:prSet presAssocID="{860E0CCC-1071-4AF5-B068-BF7731C7E80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FBB20B5F-61FC-42DE-A4E1-40563D912DAF}" type="pres">
      <dgm:prSet presAssocID="{860E0CCC-1071-4AF5-B068-BF7731C7E80C}" presName="spaceRect" presStyleCnt="0"/>
      <dgm:spPr/>
    </dgm:pt>
    <dgm:pt modelId="{63F89807-EB83-4C82-BE25-3F6BA5D15908}" type="pres">
      <dgm:prSet presAssocID="{860E0CCC-1071-4AF5-B068-BF7731C7E80C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D0E67724-87B7-4554-B9F3-EA41D5E409B4}" srcId="{3BD20D8E-A580-43E8-853B-BE59D58DE8E1}" destId="{860E0CCC-1071-4AF5-B068-BF7731C7E80C}" srcOrd="1" destOrd="0" parTransId="{3F0D6B91-AA1E-45B5-9C55-46B41CA27157}" sibTransId="{E15908A2-2510-4FAD-AF2D-63655DA2F1CA}"/>
    <dgm:cxn modelId="{02B4AA42-9A05-4161-84F7-E483CBC7A2B8}" srcId="{3BD20D8E-A580-43E8-853B-BE59D58DE8E1}" destId="{14530EEF-383A-42C9-91D2-63EABD36750A}" srcOrd="0" destOrd="0" parTransId="{CB248300-2C84-4EF4-80CD-6770F0B2090B}" sibTransId="{D5E2BE43-5DA2-4455-8F83-D09A34C6AB1F}"/>
    <dgm:cxn modelId="{5E567F5E-A670-45EA-9EAA-AA76F4E2855F}" type="presOf" srcId="{14530EEF-383A-42C9-91D2-63EABD36750A}" destId="{5E4B5C84-20D4-46FA-B7BF-C14E8BE4DB6C}" srcOrd="0" destOrd="0" presId="urn:microsoft.com/office/officeart/2018/2/layout/IconVerticalSolidList"/>
    <dgm:cxn modelId="{D76A1A78-EFB1-426C-A92A-4DC3B7A72E5C}" type="presOf" srcId="{860E0CCC-1071-4AF5-B068-BF7731C7E80C}" destId="{63F89807-EB83-4C82-BE25-3F6BA5D15908}" srcOrd="0" destOrd="0" presId="urn:microsoft.com/office/officeart/2018/2/layout/IconVerticalSolidList"/>
    <dgm:cxn modelId="{C92EC9A8-8360-4F28-A592-6921FFEEA795}" type="presOf" srcId="{3BD20D8E-A580-43E8-853B-BE59D58DE8E1}" destId="{EAAB4FBA-6881-4195-BB87-7C889B296ED8}" srcOrd="0" destOrd="0" presId="urn:microsoft.com/office/officeart/2018/2/layout/IconVerticalSolidList"/>
    <dgm:cxn modelId="{371F22A0-9752-4C30-B9C4-7C7BDEECB80B}" type="presParOf" srcId="{EAAB4FBA-6881-4195-BB87-7C889B296ED8}" destId="{DD6B7E9A-AEE5-48E2-AD2A-82317A780F73}" srcOrd="0" destOrd="0" presId="urn:microsoft.com/office/officeart/2018/2/layout/IconVerticalSolidList"/>
    <dgm:cxn modelId="{53A322BC-657F-4778-82E0-BA5F905943A6}" type="presParOf" srcId="{DD6B7E9A-AEE5-48E2-AD2A-82317A780F73}" destId="{ECD216E3-41AD-4E51-9F5A-EEDA157B74BE}" srcOrd="0" destOrd="0" presId="urn:microsoft.com/office/officeart/2018/2/layout/IconVerticalSolidList"/>
    <dgm:cxn modelId="{19C82EE3-C22D-466F-A6C0-84D86D91BE8E}" type="presParOf" srcId="{DD6B7E9A-AEE5-48E2-AD2A-82317A780F73}" destId="{59E43ED9-A4B3-45C7-94FE-5701BB2029AD}" srcOrd="1" destOrd="0" presId="urn:microsoft.com/office/officeart/2018/2/layout/IconVerticalSolidList"/>
    <dgm:cxn modelId="{250B6EC7-4ED8-4D93-A1F9-D828A5AAA55C}" type="presParOf" srcId="{DD6B7E9A-AEE5-48E2-AD2A-82317A780F73}" destId="{9FB186A5-0DAC-4F8A-B54C-EECB0EFC0C63}" srcOrd="2" destOrd="0" presId="urn:microsoft.com/office/officeart/2018/2/layout/IconVerticalSolidList"/>
    <dgm:cxn modelId="{7575C3D4-92DF-44D9-8E35-B42332BD0DBD}" type="presParOf" srcId="{DD6B7E9A-AEE5-48E2-AD2A-82317A780F73}" destId="{5E4B5C84-20D4-46FA-B7BF-C14E8BE4DB6C}" srcOrd="3" destOrd="0" presId="urn:microsoft.com/office/officeart/2018/2/layout/IconVerticalSolidList"/>
    <dgm:cxn modelId="{BAC38FCA-BABC-4E3B-90D0-3C5F34969938}" type="presParOf" srcId="{EAAB4FBA-6881-4195-BB87-7C889B296ED8}" destId="{3539385C-2DBD-4A9B-9673-89DC3227B3B3}" srcOrd="1" destOrd="0" presId="urn:microsoft.com/office/officeart/2018/2/layout/IconVerticalSolidList"/>
    <dgm:cxn modelId="{8F953119-DD13-448F-94E8-855B3F268F71}" type="presParOf" srcId="{EAAB4FBA-6881-4195-BB87-7C889B296ED8}" destId="{75CD73D8-8396-4717-BF25-2EE5DE63EF6B}" srcOrd="2" destOrd="0" presId="urn:microsoft.com/office/officeart/2018/2/layout/IconVerticalSolidList"/>
    <dgm:cxn modelId="{E767551B-C6E5-4C5B-BE6C-6488E993EB32}" type="presParOf" srcId="{75CD73D8-8396-4717-BF25-2EE5DE63EF6B}" destId="{BF42F4D4-D504-4FF3-8944-8A7E65997546}" srcOrd="0" destOrd="0" presId="urn:microsoft.com/office/officeart/2018/2/layout/IconVerticalSolidList"/>
    <dgm:cxn modelId="{1F15C6D9-32A1-4E70-9308-B0E50DF3FDAC}" type="presParOf" srcId="{75CD73D8-8396-4717-BF25-2EE5DE63EF6B}" destId="{D5E52FF4-3DBB-441F-9A32-B067ACFF0A5B}" srcOrd="1" destOrd="0" presId="urn:microsoft.com/office/officeart/2018/2/layout/IconVerticalSolidList"/>
    <dgm:cxn modelId="{C05DE12B-8394-4815-9F2A-E68F7BD533AB}" type="presParOf" srcId="{75CD73D8-8396-4717-BF25-2EE5DE63EF6B}" destId="{FBB20B5F-61FC-42DE-A4E1-40563D912DAF}" srcOrd="2" destOrd="0" presId="urn:microsoft.com/office/officeart/2018/2/layout/IconVerticalSolidList"/>
    <dgm:cxn modelId="{918D11A6-3273-4C70-971D-24F07734BA2F}" type="presParOf" srcId="{75CD73D8-8396-4717-BF25-2EE5DE63EF6B}" destId="{63F89807-EB83-4C82-BE25-3F6BA5D1590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E6AD8C-D2A6-8B49-B47D-49C14F6DF4A8}">
      <dsp:nvSpPr>
        <dsp:cNvPr id="0" name=""/>
        <dsp:cNvSpPr/>
      </dsp:nvSpPr>
      <dsp:spPr>
        <a:xfrm>
          <a:off x="0" y="438352"/>
          <a:ext cx="6006549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The aim of data analysis is to provide information on the following areas:</a:t>
          </a:r>
        </a:p>
      </dsp:txBody>
      <dsp:txXfrm>
        <a:off x="17563" y="455915"/>
        <a:ext cx="5971423" cy="324648"/>
      </dsp:txXfrm>
    </dsp:sp>
    <dsp:sp modelId="{36F8F689-555C-7B49-B684-08F69DCB3EA0}">
      <dsp:nvSpPr>
        <dsp:cNvPr id="0" name=""/>
        <dsp:cNvSpPr/>
      </dsp:nvSpPr>
      <dsp:spPr>
        <a:xfrm>
          <a:off x="0" y="841327"/>
          <a:ext cx="6006549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-Total sale values and total profit.</a:t>
          </a:r>
        </a:p>
      </dsp:txBody>
      <dsp:txXfrm>
        <a:off x="17563" y="858890"/>
        <a:ext cx="5971423" cy="324648"/>
      </dsp:txXfrm>
    </dsp:sp>
    <dsp:sp modelId="{1F4094B7-E670-9546-B986-DE11433312C2}">
      <dsp:nvSpPr>
        <dsp:cNvPr id="0" name=""/>
        <dsp:cNvSpPr/>
      </dsp:nvSpPr>
      <dsp:spPr>
        <a:xfrm>
          <a:off x="0" y="1244302"/>
          <a:ext cx="6006549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-Revenue over the 4 years and monthly revenue. </a:t>
          </a:r>
        </a:p>
      </dsp:txBody>
      <dsp:txXfrm>
        <a:off x="17563" y="1261865"/>
        <a:ext cx="5971423" cy="324648"/>
      </dsp:txXfrm>
    </dsp:sp>
    <dsp:sp modelId="{EB6768E2-60EB-314C-AACC-863D11D001B4}">
      <dsp:nvSpPr>
        <dsp:cNvPr id="0" name=""/>
        <dsp:cNvSpPr/>
      </dsp:nvSpPr>
      <dsp:spPr>
        <a:xfrm>
          <a:off x="0" y="1647277"/>
          <a:ext cx="6006549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-Profit in different regions.</a:t>
          </a:r>
        </a:p>
      </dsp:txBody>
      <dsp:txXfrm>
        <a:off x="17563" y="1664840"/>
        <a:ext cx="5971423" cy="324648"/>
      </dsp:txXfrm>
    </dsp:sp>
    <dsp:sp modelId="{0313A720-1038-3F49-B7F3-EF57FA2D052B}">
      <dsp:nvSpPr>
        <dsp:cNvPr id="0" name=""/>
        <dsp:cNvSpPr/>
      </dsp:nvSpPr>
      <dsp:spPr>
        <a:xfrm>
          <a:off x="0" y="2050252"/>
          <a:ext cx="6006549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-The contribution of each sub-category.</a:t>
          </a:r>
        </a:p>
      </dsp:txBody>
      <dsp:txXfrm>
        <a:off x="17563" y="2067815"/>
        <a:ext cx="5971423" cy="324648"/>
      </dsp:txXfrm>
    </dsp:sp>
    <dsp:sp modelId="{8285DEE3-75D6-F241-A078-FD892E3C6D76}">
      <dsp:nvSpPr>
        <dsp:cNvPr id="0" name=""/>
        <dsp:cNvSpPr/>
      </dsp:nvSpPr>
      <dsp:spPr>
        <a:xfrm>
          <a:off x="0" y="2453227"/>
          <a:ext cx="6006549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-Correlation between discount amount and sales value.</a:t>
          </a:r>
        </a:p>
      </dsp:txBody>
      <dsp:txXfrm>
        <a:off x="17563" y="2470790"/>
        <a:ext cx="5971423" cy="324648"/>
      </dsp:txXfrm>
    </dsp:sp>
    <dsp:sp modelId="{19871F2E-A57F-1E44-81A6-2C654B5014EF}">
      <dsp:nvSpPr>
        <dsp:cNvPr id="0" name=""/>
        <dsp:cNvSpPr/>
      </dsp:nvSpPr>
      <dsp:spPr>
        <a:xfrm>
          <a:off x="0" y="2856202"/>
          <a:ext cx="6006549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-Top 10 customers.</a:t>
          </a:r>
        </a:p>
      </dsp:txBody>
      <dsp:txXfrm>
        <a:off x="17563" y="2873765"/>
        <a:ext cx="5971423" cy="324648"/>
      </dsp:txXfrm>
    </dsp:sp>
    <dsp:sp modelId="{8EE7A779-CBA5-3547-8A7C-4C747932AA7B}">
      <dsp:nvSpPr>
        <dsp:cNvPr id="0" name=""/>
        <dsp:cNvSpPr/>
      </dsp:nvSpPr>
      <dsp:spPr>
        <a:xfrm>
          <a:off x="0" y="3259177"/>
          <a:ext cx="6006549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-Bottom 10 products.</a:t>
          </a:r>
        </a:p>
      </dsp:txBody>
      <dsp:txXfrm>
        <a:off x="17563" y="3276740"/>
        <a:ext cx="5971423" cy="3246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D216E3-41AD-4E51-9F5A-EEDA157B74BE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E43ED9-A4B3-45C7-94FE-5701BB2029AD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4B5C84-20D4-46FA-B7BF-C14E8BE4DB6C}">
      <dsp:nvSpPr>
        <dsp:cNvPr id="0" name=""/>
        <dsp:cNvSpPr/>
      </dsp:nvSpPr>
      <dsp:spPr>
        <a:xfrm>
          <a:off x="1507738" y="707092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THANK YOU For Your Attention. </a:t>
          </a:r>
        </a:p>
      </dsp:txBody>
      <dsp:txXfrm>
        <a:off x="1507738" y="707092"/>
        <a:ext cx="9007861" cy="1305401"/>
      </dsp:txXfrm>
    </dsp:sp>
    <dsp:sp modelId="{BF42F4D4-D504-4FF3-8944-8A7E65997546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E52FF4-3DBB-441F-9A32-B067ACFF0A5B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F89807-EB83-4C82-BE25-3F6BA5D15908}">
      <dsp:nvSpPr>
        <dsp:cNvPr id="0" name=""/>
        <dsp:cNvSpPr/>
      </dsp:nvSpPr>
      <dsp:spPr>
        <a:xfrm>
          <a:off x="1507738" y="2338844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ANY QUESTIONS ?</a:t>
          </a:r>
        </a:p>
      </dsp:txBody>
      <dsp:txXfrm>
        <a:off x="1507738" y="2338844"/>
        <a:ext cx="9007861" cy="13054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4-21T17:27:55.506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act:action type="add" startTime="6708">
    <iact:property name="dataType"/>
    <iact:actionData xml:id="d0">
      <inkml:trace xmlns:inkml="http://www.w3.org/2003/InkML" xml:id="stk0" contextRef="#ctx0" brushRef="#br0">3528 5151 24575 0,'26'0'0'15,"16"0"0"0,-6 0 0 1,-2 0 0-1,3 0 0 0,9 0 0 1,2 0 0-1,5-1 0 1,1 2 0-1,4 9 0 0,2 1 0 1,4-9 0-1,0 1 0 1,-14 13 0-1,-1-1 0 0,7-12 0 1,0-3 0-1,-8 4 0 1,-2 2 0-1,3 5 0 0,-1-1 0 1,-1-7 0-1,0 0 0 1,0 7 0-1,-2 0 0 0,-8-8 0 1,-1-4 0-1,-1 2 0 1,0 0 0-1,6 0 0 0,-3 0 0 1,4 0 0-1,0 10 0 1,2 1 0-1,8-5 0 0,-17 4 0 1,1 1 0-1,21-11 0 1,-10 0 0-1,-10 0 0 0,28 0 0 1,-23 0 0-1,15 0 0 1,-12 0 0-1,-9 0 0 0,-2 0 0 1,0 0 0-1,8 0 0 0,1 0 0 1,0 0 0-1,-1 0 0 1,-3 0 0-1,1 0 0 0,9 0 0 1,-15 0 0-1,0 0 0 1,16 0 0-1,7 0 0 0,1 0 0 1,-9 0 0-1,9 0 0 1,-11 0 0-1,0 0 0 0,-10 0 0 1,7 0 0-1,-7 0 0 1,20 0 0-1,-7 0 0 0,7 0 0 1,-10 0 0-1,11 0 0 1,-9-21 0-1,9 15 0 0,-21-15 0 1,7 21 0-1,13-20 0 1,-4 14 0-1,4-15 0 0,9 21 0 1,-25-10 0-1,17 7 0 1,-14-7 0-1,-7 10 0 0,10 0 0 1,10-21 0-1,-7 16 0 1,7-16 0-1,-20 21 0 0,28 0 0 1,-23 0 0-1,-8 1 0 0,0-2 0 1,24-20 0-1,-9 16 0 1,-15-6 0-1,0 1 0 0,16 10 0 1,-11 0 0-1,0 0 0 1,24 0 0-1,-18 0 0 0,1 0 0 1,-9 1 0-1,0-2 0 1,8-9 0-1,1-1 0 0,1 8 0 1,0 1 0-1,1-9 0 1,1 1 0-1,-1 9 0 0,-2 2 0 1,-10-1 0-1,-2 0 0 1,24 0 0-1,-32-11 0 0,26 9 0 1,-2-9 0-1,-5 10 0 1,4 2 0-1,-1 4 0 0,1 1 0 1,-2-5 0-1,0 0 0 1,0 5 0-1,-3-1 0 0,9-5 0 1,-10 0 0-1,0 0 0 1,9 0 0-1,-18 10 0 0,3 1 0 1,2-9 0-1,0 1 0 1,24 18 0-1,-18-21 0 0,1 0 0 1,-10 10 0-1,1 1 0 0,19-9 0 1,1 1 0-1,-18 7 0 1,0 1 0-1,17 1 0 0,0-3 0 1,-18-7 0-1,-2 1 0 1,-1 8 0-1,0-1 0 0,23-10 0 1,-22 0 0-1,9 0 0 1,-9 0 0-1,-2 0 0 0,0 0 0 1,8 0 0-1,23 0 0 1,-28 0 0-1,10 0 0 0,-10 0 0 1,7 0 0-1,13 0 0 1,-15 0 0-1,24 0 0 0,-30 0 0 1,11 0 0-1,-10 0 0 1,7 0 0-1,-7 0 0 0,-4 0 0 1,2 0 0-1,28 0 0 1,-28 0 0-1,0 0 0 0,0 0 0 1,-2 0 0-1,17 0 0 1,-12 0 0-1,2 0 0 0,23 0 0 1,-17 0 0-1,-1 0 0 0,7 0 0 1,-9 0 0-1,1 0 0 1,18 0 0-1,-21 0 0 0,2 0 0 1,3 0 0-1,0 0 0 1,-10 0 0-1,1 0 0 0,9 1 0 1,-1-2 0-1,-8-9 0 1,-1-1 0-1,11 9 0 0,-2-1 0 1,7-18 0-1,-9 19 0 1,0 4 0-1,20-2 0 0,0 0 0 1,-20-10 0-1,0-1 0 1,9 6 0-1,-7-5 0 0,2-1 0 1,-11 0 0-1,1 1 0 1,9 7 0-1,-1 1 0 0,-8-9 0 1,-1 1 0-1,10 8 0 1,0 4 0-1,-5-2 0 0,2 0 0 1,9 0 0-1,0 0 0 1,-9 0 0-1,0 0 0 0,9 0 0 1,-2 0 0-1,-13 0 0 1,-1 0 0-1,10 0 0 0,0 0 0 1,-10 0 0-1,1 0 0 0,8 0 0 1,1 0 0-1,-2 0 0 1,-4 0 0-1,12 0 0 0,1 0 0 1,-9 0 0-1,8 0 0 1,-17-1 0-1,1 2 0 0,3 9 0 1,0 1 0-1,24-6 0 1,-18 4 0-1,1 3 0 0,-9-1 0 1,0-1 0-1,8-8 0 1,1 1 0-1,-9 7 0 0,-1 1 0 1,10 0 0-1,0-1 0 1,-9-8 0-1,-1 1 0 0,-1 7 0 1,0 1 0-1,5-5 0 1,-1-2 0-1,24-1 0 0,-28 2 0 1,0 0 0-1,-1-5 0 1,0 0 0-1,1 11 0 0,1-1 0 1,5-7 0-1,1 0 0 1,0 7 0-1,0 0 0 0,4-8 0 1,-1-4 0-1,-8 2 0 0,-1 0 0 1,11 0 0-1,-2 0 0 1,7 0 0-1,-8 0 0 0,-2 0 0 1,0 0 0-1,16 0 0 1,-14 0 0-1,14 0 0 0,-6 0 0 1,5 0 0-1,-12 0 0 1,12 0 0-1,-15 0 0 0,23 0 0 1,-7 0 0-1,-16 0 0 1,23 0 0-1,-28 0 0 0,10 0 0 1,10 0 0-1,-7 0 0 1,7 0 0-1,1 0 0 0,-23 11 0 1,0-1 0-1,28-4 0 1,-24 4 0-1,0 1 0 0,-3-10 0 1,-1-2 0-1,1 1 0 1,1 0 0-1,14 0 0 0,0 0 0 1,-8 0 0-1,0 0 0 1,10 0 0-1,-1 0 0 0,-10 0 0 1,0 0 0-1,4 0 0 1,-1 0 0-1,-8 0 0 0,-1 0 0 1,0 0 0-1,-1 0 0 0,-1 0 0 1,0 0 0-1,1 0 0 1,0 0 0-1,2 0 0 0,-1 0 0 1,-1 0 0-1,1 0 0 1,3 0 0-1,0 0 0 0,24 0 0 1,-18 0 0-1,1 0 0 1,-9 0 0-1,0 0 0 0,8 0 0 1,1 0 0-1,-9 0 0 1,-1 0 0-1,9 0 0 0,2 0 0 1,0 0 0-1,0 0 0 1,1 0 0-1,1 0 0 0,-3 0 0 1,2 0 0-1,9 1 0 1,-2-2 0-1,-16-10 0 0,0 1 0 1,23 8 0-1,-1-2 0 1,-17-16 0-1,-2-1 0 0,5 13 0 1,0 0 0-1,2-14 0 1,-6-1 0-1,-1 8 0 0,20-6 0 1,-56 21 0-1,36 0 0 0,-6 0 0 1,14 0 0-1,7 0 0 1,-20 0 0-1,-5 10 0 0,1 1 0 1,9-6 0-1,15 16 0 1,-12-21 0-1,-9 0 0 0,22 0 0 1,-8 0 0-1,-11-1 0 1,0 2 0-1,13 9 0 0,-12-8 0 1,-1-1 0-1,10 9 0 1,9-10 0-1,-1 0 0 0,-7 0 0 1,-17-1 0-1,2 2 0 1,0 10 0-1,0-1 0 0,1-7 0 1,2 0 0-1,7 7 0 1,1 0 0-1,-4-10 0 0,0 0 0 1,-1 11 0-1,1-1 0 1,4-7 0-1,0 0 0 0,-10 6 0 1,1 3 0-1,9-1 0 1,-1-2 0-1,-8-6 0 0,0 0 0 1,9 8 0-1,-1-1 0 1,7-10 0-1,-9 0 0 0,1 0 0 1,18 0 0-1,-11 0 0 0,3 0 0 1,-12 0 0-1,2 0 0 1,18 0 0-1,-1 0 0 0,-22 0 0 1,0 0 0-1,17 0 0 1,1 0 0-1,-10 0 0 0,0 0 0 1,1 0 0-1,0 0 0 1,0 0 0-1,-2 0 0 0,1 0 0 1,-2 0 0-1,-9 0 0 1,1 0 0-1,10 0 0 0,-3 0 0 1,9 0 0-1,-10 0 0 1,0 0 0-1,9 0 0 0,-17 0 0 1,1 0 0-1,4 0 0 1,-2 0 0-1,14 0 0 0,-12-10 0 1,-1-1 0-1,11 5 0 1,-17-4 0-1,1 0 0 0,16 10 0 1,-10-10 0-1,-1-1 0 1,2 5 0-1,2-5 0 0,1 1 0 1,-3 10 0-1,-3 2 0 0,3-4 0 1,-6-8 0-1,0 0 0 1,1 7 0-1,1 0 0 0,9-7 0 1,0-1 0-1,-10 10 0 1,1 2 0-1,9-1 0 0,0 0 0 1,-10 0 0-1,1 0 0 1,8 0 0-1,1 0 0 0,-9 1 0 1,-1-2 0-1,10-4 0 1,0 0 0-1,-4 4 0 0,-1-1 0 1,2-3 0-1,-2 0 0 1,-5 4 0-1,-1 2 0 0,-1-1 0 1,0 0 0-1,15 0 0 1,-10 0 0-1,1 0 0 0,22 0 0 1,-15 0 0-1,-2 0 0 1,7 0 0-1,-8 0 0 0,-2 0 0 1,0 0 0-1,-8-10 0 1,0-1 0-1,3 6 0 0,7-16 0 1,-28 21 0-1,46 0 0 1,-20 0 0-1,2 10 0 0,4 1 0 1,-12-9 0-1,1 1 0 0,9 11 0 1,-1 3 0-1,-8-4 0 1,0-2 0-1,8-3 0 0,1 0 0 1,-9 2 0-1,-1 0 0 1,9 2 0-1,2-3 0 0,0-7 0 1,0 2 0-1,1 17 0 1,0-1 0-1,-1-16 0 0,0-2 0 1,5 8 0-1,-2 1 0 1,-7-11 0-1,1 0 0 0,12 5 0 1,3 0 0-1,0-4 0 1,-1 1 0-1,-8 3 0 0,-1 0 0 1,13-4 0-1,-1-2 0 1,-17 1 0-1,-1 0 0 0,-1 0 0 1,-1 0 0-1,17 0 0 1,-14 0 0-1,-7 0 0 0,10 0 0 1,0 0 0-1,10 0 0 1,-7 0 0-1,-16 0 0 0,0 0 0 1,15 0 0-1,-9 0 0 0,-1 0 0 1,3 0 0-1,0-5 0 1,2 0 0-1,8 2 0 0,-7-2 0 1,2 0 0-1,-6 5 0 1,1 0 0-1,10-11 0 0,1 1 0 1,-10 7 0-1,0 0 0 1,8-7 0-1,0 0 0 0,-14 9 0 1,-1 2 0-1,10-1 0 1,0 0 0-1,-9 1 0 0,-1-2 0 1,-1-10 0-1,0 1 0 1,5 7 0-1,-1 0 0 0,13-18 0 1,5 21 0-1,-12 0 0 1,12 0 0-1,-15 0 0 0,23 0 0 1,-28 0 0-1,10 0 0 1,-10 0 0-1,7-20 0 0,-7 14 0 1,10-15 0-1,-11 21 0 1,9 0 0-1,-30 0 0 0,6 0 0 1,-21 0 0-1,0 0 0 1</inkml:trace>
    </iact:actionData>
  </iact:action>
  <iact:action type="add" startTime="17442">
    <iact:property name="dataType"/>
    <iact:actionData xml:id="d1">
      <inkml:trace xmlns:inkml="http://www.w3.org/2003/InkML" xml:id="stk1" contextRef="#ctx0" brushRef="#br0">6091 9055 24575 0,'-10'13'0'26,"-14"39"0"1,-12-20 0 0,7 5 0 0,0 4 0 0,5-5 0 0,-1-1 0 0,-4-4 0 0,0 0 0 0,5-1 0 0,1-2 0 0,-14 16 0 0,-7-7 0 0,28 10 0 0,-5-21 0 0,1 5 0 0,14-28 0 0,-15 7 0 0,21-10 0 0,0 0 0 0,-20 0 0 0,14 0 0 0,-15 0 0 0,21 0 0 0,0 0 0 0,0 0 0 0</inkml:trace>
    </iact:actionData>
  </iact:action>
  <iact:action type="add" startTime="18561">
    <iact:property name="dataType"/>
    <iact:actionData xml:id="d2">
      <inkml:trace xmlns:inkml="http://www.w3.org/2003/InkML" xml:id="stk2" contextRef="#ctx0" brushRef="#br0">5597 9173 24575 0,'47'20'0'27,"0"-14"0"1,-10 35 0 0,7-35 0 0,-7 25 0 0,10-28 0 0,-21 28 0 0,6-5 0 0,-9 0 0 0,-7-5 0 0,26 0 0 0,-37-16 0 0,16 16 0 0,0-10 0 0,-16-9 0-1,16 30 0 1,-21-27 0 0,10 16 0 0,-7 0 0 0,7-16 0 0,-10 16 0 0,21-21 0 0,-16 0 0 0,16 21 0 0,-21-16 0 0,21 16 0 0,-16-21 0 0,16 0 0 0</inkml:trace>
    </iact:actionData>
  </iact:action>
  <iact:action type="add" startTime="22409">
    <iact:property name="dataType"/>
    <iact:actionData xml:id="d3">
      <inkml:trace xmlns:inkml="http://www.w3.org/2003/InkML" xml:id="stk3" contextRef="#ctx0" brushRef="#br0">23542 9666 24575 0,'34'0'0'18,"3"0"0"1,20 0 0 0,-7 0 0 0,7 0 0 0,1 0 0 0,-9 0 0 0,9 0 0 0,-11 21 0 0,0-15 0 0,10 14 0 0,-7-20 0 0,-16 0 0 0,0 0 0-1,16 0 0 1,7 0 0 0,-10 0 0 0,-10 0 0 0,7 0 0 0,-28 21 0 0,26-15 0 0,-16 15 0 0,10-21 0 0,-12 0 0 0,7 0 0 0,-5 0 0 0,1 0 0-1,14 0 0 1,-35 0 0 0,14 0 0 0,-20 0 0 0,0 0 0 0,21 0 0 0,-15 0 0 0,15 0 0 0,-11 0 0 0,13 0 0 0,-7 0 0 0,26 0 0 0,-16 0 0-1,11 0 0 1,7 0 0 0,-7 0 0 0,10 0 0 0,10 0 0 0,-7 0 0 0,7 0 0 0,-20 0 0 0,7 0 0 0,-28 0 0 0,26 0 0 0,-16 0 0 0,21 0 0-1,-10 0 0 1,7 0 0 0,-7 0 0 0,10 0 0 0,-21 0 0 0,26 0 0 0,-23 0 0 0,28-21 0 0,-20 15 0 0,-5-5 0 0,1 1 0 0,9 10 0 0,-3 0 0 0,0 0 0-1,11 0 0 1,-10 2 0 0,-2-4 0 0,4-18 0 0,1 17 0 0,1 0 0 0,-3-18 0 0,17 21 0 0,7 0 0 0,-23 0 0 0,15 0 0 0,9 0 0 0,-24 0 0-1,-4 0 0 1,2 0 0 0,10 0 0 0,-12 0 0 0,2 0 0 0,23 0 0 0,-28 0 0 0,0 0 0 0,23 0 0 0,-1 0 0 0,-7 0 0 0,-16 0 0 0,0 0 0-1,16 0 0 1,7 0 0 0,-10 0 0 0,-10 0 0 0,28 0 0 0,-23 0 0 0,-8 0 0 0,0 0 0 0,2 0 0 0,9 0 0 0,12 0 0 0,-15 0 0 0,1 0 0-1,0 0 0 1,-1 0 0 0,-4 0 0 0,2 0 0 0,-4 0 0 0,-1 0 0 0,1 0 0 0,1 0 0 0,9 0 0 0,0 0 0 0,16 0 0 0,-23-10 0 0,1 0 0-1,-4 7 0 1,-2 0 0 0,19-18 0 0,-10 15 0 0,0 2 0 0,-1 1 0 0,-4-2 0 0,2 0 0 0,10 5 0 0,-5 0 0 0,-1 0 0 0,-11 0 0 0,8 0 0 0,-8 0 0-1,-28 0 0 1,58 0 0 0,-43 0 0 0,46 0 0 0,-50 10 0 0,25-7 0 0,-15 7 0 0,11-10 0 0,7 0 0 0,-7 0 0 0,10 21 0 0,-10-15 0 0,-5 4 0-1,1 0 0 1,9-10 0 0,15 0 0 0,9 0 0 0,-25 0 0 0,-2 0 0 0,1 0 0 0,9 0 0 0,9 0 0 0,-11 0 0 0,-10 0 0 0,7 0 0 0,-7 0 0-1,-11 0 0 1,16 0 0 0,-27 0 0 0,9 0 0 0,7 0 0 0,-5 0 0 0,0 0 0 0,16 21 0 0,-37-15 0 0,27 14 0 0,-30-20 0 0,30 0 0 0,-6 0 0-1,0 0 0 1,16 0 0 0,-16 0 0 0,11 0 0 0,-14 0 0 0,8 21 0 0,-25-15 0 0,15 15 0 0,-21-21 0 0,0 0 0 0,0 10 0 0,0-7 0 0,0 7 0 0</inkml:trace>
    </iact:actionData>
  </iact:action>
  <iact:action type="add" startTime="27375">
    <iact:property name="dataType"/>
    <iact:actionData xml:id="d4">
      <inkml:trace xmlns:inkml="http://www.w3.org/2003/InkML" xml:id="stk4" contextRef="#ctx0" brushRef="#br0">5809 10466 24575 0,'-26'0'0'33,"-5"0"0"0,7 11 0 1,-13 12 0-1,-10 14 0 0,21 10 0 1,-15-21 0-1,35 16 0 1,-25-27 0-1,7 30 0 0,-12-9 0 1,10 11 0-1,-16-21 0 1,37 6 0-1,-27-30 0 0,30 30 0 1,-9-27 0-1,11 16 0 1</inkml:trace>
    </iact:actionData>
  </iact:action>
  <iact:action type="add" startTime="28526">
    <iact:property name="dataType"/>
    <iact:actionData xml:id="d5">
      <inkml:trace xmlns:inkml="http://www.w3.org/2003/InkML" xml:id="stk5" contextRef="#ctx0" brushRef="#br0">5221 10537 24575 0,'26'0'0'26,"16"0"0"0,-37 21 0 0,37-16 0 0,-37 37 0 0,27-37 0 0,-9 37 0 0,-7-37 0 1,26 16 0-1,-37-11 0 0,37-7 0 0,-37 28 0 0,26-5 0 0,-28 0 0 0,28 16 0 1,-25-37 0-1,35 27 0 0,-35-30 0 0,14 30 0 0,1-27 0 0,-15 16 0 0,14-21 0 0,-20 0 0 1,0 0 0-1,21 21 0 0,-5-16 0 0,28 16 0 0,-28-21 0 0,5 0 0 0,-21 0 0 1</inkml:trace>
    </iact:actionData>
  </iact:action>
  <iact:action type="add" startTime="30792">
    <iact:property name="dataType"/>
    <iact:actionData xml:id="d6">
      <inkml:trace xmlns:inkml="http://www.w3.org/2003/InkML" xml:id="stk6" contextRef="#ctx0" brushRef="#br0">24154 11172 24575 0,'26'0'0'16,"15"0"0"1,-4 0 0 0,13 0 0 0,-17 0 0 0,2 0 0 0,0 0 0 0,0 0 0 0,28 0 0 0,-24 0 0 0,0 0 0-1,-3 0 0 1,-1 0 0 0,28 0 0 0,-25 0 0 0,2 0 0 0,-5 0 0 0,1 0 0 0,0 0 0 0,1 0 0 0,-1 0 0-1,-2 0 0 1,24 0 0 0,-22 0 0 0,-12 0 0 0,7 0 0 0,-26 0 0 0,16 0 0 0,-21 0 0 0,21 0 0 0,5 0 0 0,11 0 0-1,7 0 0 1,-28 0 0 0,47 0 0 0,-32 0 0 0,27 10 0 0,-14-7 0 0,-7 7 0 0,10-10 0 0,10 0 0 0,-7 0 0-1,-17 0 0 1,2 0 0 0,0 0 0 0,0 0 0 0,1 0 0 0,1 0 0 0,19-1 0 0,1 2 0 0,-8 9 0 0,1 1 0-1,13-8 0 1,2-1 0 0,0 8 0 0,-2 1 0 0,-3 1 0 0,0-3 0 0,-10-7 0 0,1-1 0 0,-3 1 0 0,9 9 0 0,-1-1 0-1,-11-8 0 1,2-3 0 0,-3 0 0 0,0 1 0 0,-2 0 0 0,-1 0 0 0,-1 0 0 0,1 0 0 0,-4 0 0 0,5 0 0-1,1 0 0 1,0 0 0 0,-1 0 0 0,16 0 0 0,7 0 0 0,-23 0 0 0,-8 0 0 0,0 0 0 0,2 0 0 0,9 0 0-1,-30 0 0 1,27 0 0 0,-16 0 0 0,32 0 0 0,-23 0 0 0,0 0 0 0,18 0 0 0,-10 0 0 0,0 0 0 0,9 0 0 0,2 0 0-1,5 0 0 1,-10 0 0 0,1 0 0 0,13 0 0 0,2 0 0 0,0 0 0 0,-2 0 0 0,-13 0 0 0,-1 0 0 0,8 0 0-1,-1 0 0 1,-19 0 0 0,-1 0 0 0,10-1 0 0,-1 2 0 0,-8 9 0 0,-1 1 0 0,10-8 0 0,0-1 0 0,-10 9 0-1,1-1 0 1,9-8 0 0,-1-4 0 0,18 2 0 0,-24 0 0 0,1 0 0 0,-4 0 0 0,-2 0 0 0,18 0 0 0,-8 0 0 0,-1 0 0-1,-2 0 0 1,-6 0 0 0,-2 0 0 0,4 0 0 0,28 0 0 0,-23 0 0 0,16 0 0 0,7 0 0 0,-23 0 0 0,15 0 0-1,-12 0 0 1,-9 0 0 0,11 0 0 0,-10 0 0 0,7 0 0 0,-28 0 0 0,26 0 0 0,-16 0 0 0,0 0 0 0,-5 0 0 0</inkml:trace>
    </iact:actionData>
  </iact:action>
  <iact:action type="add" startTime="34976">
    <iact:property name="dataType"/>
    <iact:actionData xml:id="d7">
      <inkml:trace xmlns:inkml="http://www.w3.org/2003/InkML" xml:id="stk7" contextRef="#ctx0" brushRef="#br0">5762 12159 24575 0,'-13'21'0'37,"-18"-15"0"0,25 35 0 0,-35-35 0 0,35 25 0 0,-35-28 0 0,35 28 0 0,-35-26 0 0,35 37 0 0,-25-37 0 0,28 16 0 0,-7-21 0 0,10 21 0 0,0-16 0 0,0 16 0 0,0-21 0 0,0 0 0 0,0 0 0 1</inkml:trace>
    </iact:actionData>
  </iact:action>
  <iact:action type="add" startTime="36242">
    <iact:property name="dataType"/>
    <iact:actionData xml:id="d8">
      <inkml:trace xmlns:inkml="http://www.w3.org/2003/InkML" xml:id="stk8" contextRef="#ctx0" brushRef="#br0">5527 12042 24575 0,'0'36'0'37,"0"-12"0"1,0 7 0 0,0-5 0 0,0 21 0-1,10-20 0 1,-7 4 0 0,28-8 0 0,-25 14 0 0,14 10 0-1,1-10 0 1,-15-14 0 0,14 9 0 0,1-6 0 0,-15 21 0-1,14-21 0 1,-20-5 0 0,0-21 0 0,0 0 0 0</inkml:trace>
    </iact:actionData>
  </iact:action>
  <iact:action type="add" startTime="38842">
    <iact:property name="dataType"/>
    <iact:actionData xml:id="d9">
      <inkml:trace xmlns:inkml="http://www.w3.org/2003/InkML" xml:id="stk9" contextRef="#ctx0" brushRef="#br0">24647 12583 24575 0,'47'0'0'19,"0"0"0"0,11 0 0 1,-24 0 0-1,3 0 0 0,9 0 0 1,2 0 0-1,-6 0 0 0,2 0 0 1,18 0 0-1,-1 0 0 0,-22 0 0 1,0 0 0-1,28 0 0 0,-1 0 0 1,-26 0 0-1,-1 0 0 1,7 0 0-1,-1 0 0 0,-10 0 0 1,-2 0 0-1,17 0 0 0,-14 0 0 1,6 0 0-1,-37 0 0 0,16 0 0 1,0 0 0-1,-16 0 0 0,27 0 0 1,-9 0 0-1,14 0 0 1,10 0 0-1,10 0 0 0,-7 0 0 1,-11 0 0-1,0 0 0 0,24 0 0 1,-18-10 0-1,2-1 0 0,-11 8 0 1,1 1 0-1,9-9 0 0,-1 1 0 1,-8 9 0-1,-1 2 0 1,10-1 0-1,0 0 0 0,-10 0 0 1,1 0 0-1,8 0 0 0,2 0 0 1,-1 0 0-1,2 0 0 0,0 0 0 1,0 0 0-1,0 0 0 0,-2 0 0 1,-10 0 0-1,-1 0 0 0,-1 0 0 1,0 0 0-1,1 0 0 1,0 0 0-1,1 0 0 0,2 0 0 1,8 0 0-1,-1 0 0 0,18 0 0 1,-23 0 0-1,-2 0 0 0,12 0 0 1,7 0 0-1,1-21 0 0,-9 16 0 1,9-16 0-1,-11 21 0 1,-10-21 0-1,-14 16 0 0,8-27 0 1,-25 30 0-1,15-9 0 0,-1 11 0 1,7 0 0-1,9 0 0 0,9 0 0 1,-9 0 0-1,11 11 0 0,0-9 0 1,11 9 0-1,-9-11 0 1,-15 10 0-1,0 1 0 0,16-6 0 1,-10 4 0-1,-2 3 0 0,4 9 0 1,24-16 0-1,-30 16 0 0,22 0 0 1,-9-16 0-1,9 16 0 0,-11-21 0 1,0 10 0-1,-11-7 0 0,9 7 0 1,-9-10 0-1,22 21 0 1,-8-16 0-1,7 16 0 0,-10-21 0 1,-10 0 0-1,7 0 0 0,-7 0 0 1,10 0 0-1,-11 0 0 0,9 0 0 1,-9 0 0-1,11 0 0 0,0 0 0 1,-10 0 0-1,28 0 0 1,-23 0 0-1,-3 0 0 0,0 0 0 1,11 0 0-1,-17 0 0 0,2 0 0 1,1 0 0-1,-1 0 0 0,27 0 0 1,-22 2 0-1,-1-4 0 0,10-19 0 1,-9 19 0-1,-1-1 0 1,3-18 0-1,23 21 0 0,-28 0 0 1,20 0 0-1,-7-10 0 0,-11 9 0 1,0-1 0-1,3-8 0 0,23 10 0 1,-49 0 0-1,5-21 0 0,-21 16 0 1,0-16 0-1,0 21 0 1</inkml:trace>
    </iact:actionData>
  </iact:action>
  <iact:action type="add" startTime="43276">
    <iact:property name="dataType"/>
    <iact:actionData xml:id="d10">
      <inkml:trace xmlns:inkml="http://www.w3.org/2003/InkML" xml:id="stk10" contextRef="#ctx0" brushRef="#br0">5739 13665 24575 0,'-27'0'0'42,"-35"10"0"1,30 14 0 0,-6 3 0 0,-2 3 0 0,-10 12 0 0,21-9 0 0,1-1 0 0,-9 5 0 0,14-11 0 0,12 16 0 0,-10-37 0 0,16 16 0 0,-16-21 0 0</inkml:trace>
    </iact:actionData>
  </iact:action>
  <iact:action type="add" startTime="44361">
    <iact:property name="dataType"/>
    <iact:actionData xml:id="d11">
      <inkml:trace xmlns:inkml="http://www.w3.org/2003/InkML" xml:id="stk11" contextRef="#ctx0" brushRef="#br0">5315 13688 24575 0,'26'0'0'24,"6"0"0"0,-30 21 0 0,30-16 0 0,-27 37 0 0,37-37 0 0,-37 37 0 0,37-37 0 0,-37 27 0 0,26-30 0 0,-28 30 0 0,28-27 0 0,-5 37 0 0,1-37 0 0,14 16 0 0,-35 0 0 0,14-16 0 0,1 16 0 0,-15-21 0 0,15 0 0 0,-21 0 0 0,0 10 0 0,10-7 0 0,-7 7 0 0,28-10 0 0,-26 0 0 0,16 0 0 0</inkml:trace>
    </iact:actionData>
  </iact:action>
  <iact:action type="add" startTime="46442">
    <iact:property name="dataType"/>
    <iact:actionData xml:id="d12">
      <inkml:trace xmlns:inkml="http://www.w3.org/2003/InkML" xml:id="stk12" contextRef="#ctx0" brushRef="#br0">27634 14158 24575 0,'47'0'0'14,"-9"0"0"1,3 0 0 0,0 0 0 0,4 0 0 0,18 0 0 0,2 0 0-1,-5 0 0 1,0 0 0 0,5 0 0 0,-2 0 0 0,-9 0 0 0,-1 0 0-1,5 0 0 1,-1 0 0 0,-8 0 0 0,-1 0 0 0,-1 0 0 0,0 0 0-1,4 0 0 1,0 0 0 0,-8 0 0 0,0 0 0 0,10 0 0 0,-1 0 0 0,-10 0 0-1,-1 0 0 1,6-1 0 0,-2 2 0 0,-8 10 0 0,-1-1 0 0,-1-7 0-1,1 0 0 1,-2 8 0 0,0-1 0 0,15-10 0 0,-9 0 0 0,-1 0 0-1,2 0 0 1,25 0 0 0,-30 0 0 0,11 0 0 0,-21 0 0 0,16 0 0 0,-26 0 0-1,28 0 0 1,-7 0 0 0,10 0 0 0,10 0 0 0,-21 0 0 0,-1 0 0-1,17 0 0 1,14 0 0 0,-30 0 0 0,11 0 0 0,-21 0 0 0,6 0 0-1,-30 0 0 1,9 0 0 0,-11 0 0 0,21 0 0 0,-16 0 0 0,16 0 0 0</inkml:trace>
    </iact:actionData>
  </iact:action>
  <iact:action type="add" startTime="49076">
    <iact:property name="dataType"/>
    <iact:actionData xml:id="d13">
      <inkml:trace xmlns:inkml="http://www.w3.org/2003/InkML" xml:id="stk13" contextRef="#ctx0" brushRef="#br0">5739 14935 24575 0,'-27'20'0'39,"-14"7"0"0,14 20 0 0,1-11 0 0,-15-12 0 1,35 7 0-1,-25-5 0 0,28 0 0 0,-7-5 0 1,10-21 0-1,0 21 0 0,-21-16 0 0,16 27 0 1,-37-30 0-1,37 9 0 0,-16-11 0 0,21 0 0 1</inkml:trace>
    </iact:actionData>
  </iact:action>
  <iact:action type="add" startTime="50277">
    <iact:property name="dataType"/>
    <iact:actionData xml:id="d14">
      <inkml:trace xmlns:inkml="http://www.w3.org/2003/InkML" xml:id="stk14" contextRef="#ctx0" brushRef="#br0">5386 14982 24575 0,'0'26'0'26,"0"-5"0"1,21 0 0-1,5-6 0 1,21 30 0 0,-11-9 0-1,9-10 0 1,-9 16 0 0,11-26 0-1,0 28 0 1,-20-28 0 0,4 26 0-1,-28-37 0 1,7 16 0 0,-10 0 0-1,21-16 0 1,-16 16 0 0,16-21 0-1,-21 0 0 1,0 0 0 0</inkml:trace>
    </iact:actionData>
  </iact:action>
  <iact:action type="add" startTime="51893">
    <iact:property name="dataType"/>
    <iact:actionData xml:id="d15">
      <inkml:trace xmlns:inkml="http://www.w3.org/2003/InkML" xml:id="stk15" contextRef="#ctx0" brushRef="#br0">27352 15428 24575 0,'37'0'0'16,"28"0"0"0,-29 0 0 1,1 0 0-1,11 0 0 1,1 0 0-1,-3 0 0 1,2 0 0-1,9 0 0 1,-2 0 0-1,-16 0 0 0,1 0 0 1,15 0 0-1,2 0 0 1,-10 0 0-1,0 0 0 1,6 0 0-1,1 0 0 1,10 0 0-1,0 0 0 1,-3 0 0-1,-2 0 0 0,-4 0 0 1,-2 0 0-1,-1 0 0 1,-2 0 0-1,-14 0 0 1,1 0 0-1,8 0 0 1,1 0 0-1,-4 0 0 1,0 0 0-1,-1 0 0 0,1 0 0 1,5 0 0-1,-2 0 0 1,-9 0 0-1,1 0 0 1,14 0 0-1,0 0 0 1,14 0 0-1,-15 0 0 1,0 0 0-1,12 0 0 0,-26-5 0 1,-1 0 0-1,22 2 0 1,1-7 0-1,-9 10 0 1,-10 0 0-1,1 0 0 1,23 0 0-1,-28-10 0 1,0-1 0-1,0 9 0 0,-2-1 0 1,17-18 0-1,-11 19 0 1,0 4 0-1,3-2 0 1,1 0 0-1,0 0 0 1,-1 0 0-1,-2 0 0 1,-2 0 0-1,-9 0 0 0,2 0 0 1,-10 0 0-1,-15 0 0 1,35 0 0-1,-35 0 0 1,15 0 0-1,-21 0 0 1,0 0 0-1,0 0 0 1</inkml:trace>
    </iact:actionData>
  </iact:action>
  <iact:action type="add" startTime="55226">
    <iact:property name="dataType"/>
    <iact:actionData xml:id="d16">
      <inkml:trace xmlns:inkml="http://www.w3.org/2003/InkML" xml:id="stk16" contextRef="#ctx0" brushRef="#br0">30433 16934 24575 0,'-26'26'0'13,"5"16"0"0,0-37 0 1,-5 26 0-1,0 14 0 0,-16-24 0 1,37 41 0-1,-27-57 0 1,30 16 0-1,-9-21 0 0,11 11 0 1,-21-9 0-1,16 9 0 1,-37-11 0-1,37 0 0 0,-37 21 0 1,27-16 0-1,-30 37 0 1,9-37 0-1,-11 16 0 0,10 0 0 1,-28-16 0-1,23 26 0 1,-16-28 0-1,14 28 0 0,-14-25 0 1,28 13 0-1,-2 3 0 1,-23-7 0-1,-3-3 0 0,9 6 0 1,-1 0 0-1,-12-5 0 0,-4-2-178 1,20 0 1-1,0 0 0 1,0-2 177-1,1-7 0 0,1-2 0 1,-1 3 0-1,-2 10 0 1,0 4 0-1,0-5 0 0,-17-8 0 1,0-3 0-1,6 10 0 1,-1-1 0-1,14-8 0 0,-1-3 0 1,-2 0 0-1,-6 1 0 1,-1 0 0-1,-1 0 0 0,0 1 0 1,0 0 0-1,-1-3-307 1,-5-4 0-1,-1-2 0 0,2 1 307 1,5 6 0-1,1 1 0 0,1-4 0 1,2-8 0-1,1-4 0 1,0 2-59-1,3 9 1 0,1 1 0 1,1-2 58-1,-15-15 0 1,4-3 0-1,20 6 0 0,1 0 0 1,-9-5 0-1,4-1 502 1,-1-13-502-1,14 15 0 0,-1 0 937 1,-16-15-937-1,27 9 0 1,0-2 94-1,-6 6 1 0,1-1-95 1,4-15 0-1,1 1 0 1,-26-2 0-1,36 8 0 0,0 0 0 1,-34-3 0-1,40 2 0 1,-1 0 0-1,-39-8 0 0,28-1 0 1,2 0 0-1,-14 1 0 0,-5-16 0 1,7 14 0-1,8 7 0 1,-5-10 0-1,1-10 0 0,14 7 0 1,-35 14 0-1,35-6 0 1,-15 26 0-1,21-28 0 0,0-14 0 1,0 6 0-1,0-6 0 1,0 14 0-1,21 7 0 0,-15 11 0 1,35-15 0-1,-15 4 0 1,11-13 0-1,-16 21 0 0,2 1 0 1,5 8 0-1,2 3 0 1,10-5 0-1,4 0 0 0,3 2 0 1,2 3 0-1,8 3 0 0,1 2 0 1,-4 1 0-1,-1 1 0 1,5-1 0-1,2 1 0 0,4 8 0 1,0-1 0-1,-4-8 0 1,0 1 0-1,-1 9 0 0,0 2 0 1,-1-1 0-1,-1 0 0 1,-14 0 0-1,0 0 0 0,19 0 0 1,-1 0 0-1,-22 0 0 1,0 0 0-1,27 0 0 0,2 0 0 1,-19 0 0-1,1 0 0 1,13 0 0-1,2 0 0 0,-6 0 0 1,-1 0 0-1,7 0 0 0,-1 0 0 1,-15-1 0-1,1 2 0 1,-6 5 0-1,1 2 0 0,-1-1 0 1,6-4 0-1,-1-1 0 1,5 9 0-1,0-1 0 0,-2-9 0 1,-3-2 0-1,-12 1 0 1,0 0 0-1,9 0 0 0,-1 0 0 1,18 0 0-1,-24 0 0 1,0 0 0-1,-3-1 0 0,-1 2 0 1,1 9 0-1,1 1 0 1,9-8 0-1,-1-1 0 0,-7 9 0 1,-2-1 0-1,-1-10 0 1,0 0 0-1,6 10 0 0,-3 1 0 1,3-6 0-1,2 5 0 0,1 1 0 1,-3 0 0-1,17 12 0 1,-25-16 0-1,-1 2 0 0,10 33 0 1,-8-29 0-1,0 0 0 1,3 23 0-1,7-12 0 0,-7 7 0 1,-11-5 0-1,15 21 0 1,-35-20 0-1,15 4 0 0,-21-8 0 1,0-7 0-1,10 26 0 1,-7-16 0-1,7 21 0 0,-10-10 0 1,0 7 0-1,21-28 0 1,-16 26 0-1,16-37 0 0,-21 37 0 1,0-37 0-1,0 16 0 0,0-21 0 1,0 0 0-1,0 10 0 1,-21-7 0-1,16 7 0 0,-16 11 0 1,11 5 0-1,7 1 0 1,-7-7 0-1,10 1 0 0,-21-15 0 1,15 14 0-1,-35-9 0 1,35 12 0-1,-35 14 0 0,35-11 0 1,-25 16 0-1,28-26 0 1,-28 28 0-1,26-28 0 0,-37 26 0 1,37-37 0-1,-16 37 0 1,21-37 0-1,0 16 0 0,0-21 0 1,0 0 0-1,0 0 0 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4-21T17:27:55.506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act:action type="add" startTime="18558">
    <iact:property name="dataType"/>
    <iact:actionData xml:id="d0">
      <inkml:trace xmlns:inkml="http://www.w3.org/2003/InkML" xml:id="stk0" contextRef="#ctx0" brushRef="#br0">8090 14064 24575 0,'47'0'0'23,"-10"0"0"0,7 0 0 1,-7 0 0-1,20 0 0 0,-7 0 0 1,8 0 0-1,-11 0 0 0,0 0 0 1,-11 0 0-1,-12 0 0 0,7 0 0 1,-26 0 0-1,37 21 0 0,-37-15 0 1,37 14 0-1,-37-20 0 1,27 0 0-1,-30 21 0 0,30-15 0 1,-6 14 0-1,0-20 0 0,16 0 0 1,-26 0 0-1,7 0 0 0,8 0 0 1,-4 0 0-1,-1 0 0 0,15 0 0 1,-25 0 0-1,29 0 0 1,-9 0 0-1,11 0 0 0,11 0 0 1,-9 0 0-1,-9 0 0 0,-1 0 0 1,3 0 0-1,23 0 0 0,-8-20 0 1,-15 14 0-1,-7-5 0 0,-4 1 0 1,-16 10 0-1,27 0 0 0,-37 0 0 1,37-20 0-1,-37 14 0 1,27-15 0-1,-30 21 0 0,30 0 0 1,-6 0 0-1,0 0 0 0,16 0 0 1,-16 0 0-1,10-20 0 0,-12 14 0 1,7-15 0-1,-25 21 0 0,35 0 0 1,-35 0 0-1,14 0 0 1</inkml:trace>
    </iact:actionData>
  </iact:action>
  <iact:action type="add" startTime="25442">
    <iact:property name="dataType"/>
    <iact:actionData xml:id="d1">
      <inkml:trace xmlns:inkml="http://www.w3.org/2003/InkML" xml:id="stk1" contextRef="#ctx0" brushRef="#br0">1623 12912 24575 0,'0'26'0'33,"0"5"0"0,0-28 0 0,-21 28 0 0,16-25 0 1,-16 35 0-1,21-35 0 0,0 36 0 0,0-37 0 1,0 16 0-1,0-21 0 0,0 0 0 0,0 10 0 1,0-7 0-1,0 7 0 0,0-10 0 0,-21 0 0 1,16 0 0-1,-16 0 0 0,21 0 0 0,0 0 0 1</inkml:trace>
    </iact:actionData>
  </iact:action>
  <iact:action type="add" startTime="26691">
    <iact:property name="dataType"/>
    <iact:actionData xml:id="d2">
      <inkml:trace xmlns:inkml="http://www.w3.org/2003/InkML" xml:id="stk2" contextRef="#ctx0" brushRef="#br0">1529 12959 24575 0,'26'10'0'35,"16"14"0"1,-16-8 0 0,0 25 0 0,5-35 0 0,-28 36 0 0,7-37 0 0,11 16 0 0,-16-21 0 0,16 10 0-1,-21-7 0 1,0 7 0 0,0-10 0 0,0 0 0 0,21 0 0 0,-15 0 0 0,14 0 0 0,-20 0 0 0</inkml:trace>
    </iact:actionData>
  </iact:action>
  <iact:action type="add" startTime="29525">
    <iact:property name="dataType"/>
    <iact:actionData xml:id="d3">
      <inkml:trace xmlns:inkml="http://www.w3.org/2003/InkML" xml:id="stk3" contextRef="#ctx0" brushRef="#br0">8137 13147 24575 0,'27'0'0'25,"4"0"0"1,-8 0 0-1,-7 21 0 1,26-16 0-1,-16 16 0 1,11-21 0-1,-14 0 0 1,-12 0 0-1,9 0 0 1,-14 0 0-1,15 0 0 1,-21 0 0-1,21 0 0 1,-16 0 0-1,37 0 0 1,-37 0 0-1,37 0 0 1,-37 0 0-1,16 0 0 1,-21 0 0 0,10 0 0-1,-7 0 0 1,7 0 0-1,11 0 0 1,-16 0 0-1,37 0 0 1,-16 0 0-1,0 0 0 1,6 0 0-1,-30 0 0 1,9 0 0-1,10 0 0 1,-16 0 0-1,16 0 0 1,-21 0 0-1,0 0 0 1,21 0 0-1,-16 0 0 1,37 0 0-1,-37 0 0 1,26 0 0 0,-7 0 0-1,-8 0 0 1,25 0 0-1,-35 0 0 1,35 0 0-1,-35 0 0 1,25 0 0-1,-7 0 0 1,-9 0 0-1,27 0 0 1,-37 0 0-1,37 0 0 1,-37 0 0-1,37 0 0 1,-37 0 0-1,16 0 0 1,-10 0 0-1,-9 0 0 1,9-21 0-1,-11 16 0 1,21-16 0 0,5 21 0-1,0 0 0 1,16-10 0-1,-37 7 0 1,26-7 0-1,-7 10 0 1,12-21 0-1,-9 16 0 1,14-16 0-1,-25 21 0 1,8 0 0-1,7 0 0 1,-26-21 0-1,37 15 0 1,-37-14 0-1,16 20 0 1,-21 0 0-1,21 0 0 1,-16 0 0-1,16 0 0 1,-21 0 0 0,0 0 0-1,11 0 0 1,-9 0 0-1,9 0 0 1,-11 20 0-1,21-14 0 1,-16 15 0-1,16-21 0 1,-21 0 0-1,0 0 0 1,21 0 0-1,-16 0 0 1,16 0 0-1,0 0 0 1,-16 21 0-1,16-16 0 1,0 16 0-1,-16-21 0 1,16 0 0-1,-21 0 0 1,10 0 0 0,-7 0 0-1,7 0 0 1,11 0 0-1,-15 0 0 1,14 0 0-1,-20 0 0 1,0 0 0-1,21 0 0 1,-15 0 0-1,35 0 0 1,-35 0 0-1,14 0 0 1,-9 0 0-1,-8 0 0 1,7 0 0-1,-10 0 0 1,21 0 0-1,-16 0 0 1,16 0 0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4-21T17:27:55.506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act:action type="add" startTime="12001">
    <iact:property name="dataType"/>
    <iact:actionData xml:id="d0">
      <inkml:trace xmlns:inkml="http://www.w3.org/2003/InkML" xml:id="stk0" contextRef="#ctx0" brushRef="#br0">27352 17357 24575 0,'26'0'0'33,"26"0"0"1,-23 0 0 0,29 0 0 0,-32 0 0 0,16 0 0 0,-37 0 0 0,26 0 0-1,-28 0 0 1,7 0 0 0,11 0 0 0,5 0 0 0,32 0 0 0,-23 0 0 0,0 0 0-1,28 0 0 1,-5 0 0 0,-35 0 0 0,8 0 0 0,-25 0 0 0,15 0 0 0,-1 0 0-1,-14 0 0 1,35 0 0 0,-35 0 0 0,15 0 0 0,-21 0 0 0,0 0 0 0,0 0 0 0</inkml:trace>
    </iact:actionData>
  </iact:action>
  <iact:action type="add" startTime="16685">
    <iact:property name="dataType"/>
    <iact:actionData xml:id="d1">
      <inkml:trace xmlns:inkml="http://www.w3.org/2003/InkML" xml:id="stk1" contextRef="#ctx0" brushRef="#br0">26905 8185 24575 0,'13'0'0'30,"-2"0"0"1,10 0 0 0,-16 0 0 0,37 0 0 0,-16 0 0 0,10 0 0 0,9 0 0 0,-30 0 0 0,27 0 0 0,-36 0 0 0,35 0 0 0,-35 0 0 0,25 0 0 0,-28 0 0 0,28 0 0 0,-5 0 0 0,0 0 0 0,16 0 0 0,-26 0 0 0,7 0 0 0,8 0 0 0,-25 0 0 0,36 0 0-1,-37 0 0 1,37 0 0 0,-37 0 0 0,16 0 0 0,-21 0 0 0,0 0 0 0,21 0 0 0,-6 0 0 0,30 0 0 0,-9 0 0 0,11 0 0 0,-10 0 0 0,7 0 0 0,-7 0 0 0,-11 0 0 0,-5 0 0 0,-21 0 0 0,21 0 0 0,-16 0 0 0,26 0 0 0,-7 0 0 0,33 0 0 0,-15 0 0 0,24 0 0-1,-51 0 0 1,27 0 0 0,-37 0 0 0,16 0 0 0,-21 0 0 0,0 0 0 0,21 0 0 0,-16 0 0 0,37 10 0 0,-26-7 0 0,28 7 0 0,-28-10 0 0,5 0 0 0,-21 0 0 0,21 0 0 0,-16 0 0 0,16 0 0 0,-21 0 0 0,0 0 0 0,21 0 0 0,-16 0 0 0,16 0 0 0,-21 0 0 0</inkml:trace>
    </iact:actionData>
  </iact:action>
  <iact:action type="add" startTime="20919">
    <iact:property name="dataType"/>
    <iact:actionData xml:id="d2">
      <inkml:trace xmlns:inkml="http://www.w3.org/2003/InkML" xml:id="stk2" contextRef="#ctx0" brushRef="#br0">29633 17522 24575 0,'0'0'0'1213</inkml:trace>
    </iact:actionData>
  </iact:action>
  <iact:action type="add" startTime="22619">
    <iact:property name="dataType"/>
    <iact:actionData xml:id="d3">
      <inkml:trace xmlns:inkml="http://www.w3.org/2003/InkML" xml:id="stk3" contextRef="#ctx0" brushRef="#br0">29633 17522 24575 0,'0'0'0'1</inkml:trace>
    </iact:actionData>
  </iact:action>
  <iact:action type="add" startTime="23919">
    <iact:property name="dataType"/>
    <iact:actionData xml:id="d4">
      <inkml:trace xmlns:inkml="http://www.w3.org/2003/InkML" xml:id="stk4" contextRef="#ctx0" brushRef="#br0">29539 17357 24575 0,'47'0'0'28,"-13"0"0"0,0 0 0 0,29 0 0 0,-28 0 0 0,1 0 0 0,-2 0 0 0,-1 0 0 1,17 0 0-1,8 0 0 0,-11 0 0 0,-11 0 0 0,9 0 0 0,-9 0 0 0,11 0 0 0,-10 0 0 1,-14 0 0-1,9 0 0 0,-6 0 0 0,0 0 0 0,-5 0 0 0,-21 0 0 0,0 0 0 1</inkml:trace>
    </iact:actionData>
  </iact:action>
  <iact:action type="add" startTime="27486">
    <iact:property name="dataType"/>
    <iact:actionData xml:id="d5">
      <inkml:trace xmlns:inkml="http://www.w3.org/2003/InkML" xml:id="stk5" contextRef="#ctx0" brushRef="#br0">8043 17216 24575 0,'47'0'0'29,"0"0"0"0,11 0 0 0,-8 0 0 0,7 0 0 1,1 0 0-1,-9 0 0 0,-12 0 0 0,5 0 0 0,-16 0 0 1,0 0 0-1,-5 21 0 0,-21-16 0 0,10 16 0 0,-7-21 0 1,28 0 0-1,-26 21 0 0,37-16 0 0,-37 16 0 0,37-21 0 1,-37 0 0-1,16 0 0 0,-21 0 0 0,11 0 0 0,-9 0 0 1,9 0 0-1,-11 0 0 0,0 0 0 0,0 0 0 1</inkml:trace>
    </iact:actionData>
  </iact:action>
  <iact:action type="add" startTime="29367">
    <iact:property name="dataType"/>
    <iact:actionData xml:id="d6">
      <inkml:trace xmlns:inkml="http://www.w3.org/2003/InkML" xml:id="stk6" contextRef="#ctx0" brushRef="#br0">5927 17381 24575 0,'47'0'0'24,"-21"0"0"0,16 0 0 0,-6 0 0 0,14 0 0 1,7 0 0-1,1 0 0 0,-8 0 0 0,-11 0 0 1,0 0 0-1,3 0 0 0,0 0 0 0,2 0 0 0,8 0 0 1,-17 0 0-1,1 0 0 0,21 0 0 0,-10 0 0 1,-10 0 0-1,7 0 0 0,-28 0 0 0,5 0 0 1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4-21T17:27:55.506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act:action type="add" startTime="13593">
    <iact:property name="dataType"/>
    <iact:actionData xml:id="d0">
      <inkml:trace xmlns:inkml="http://www.w3.org/2003/InkML" xml:id="stk0" contextRef="#ctx0" brushRef="#br0">14487 1082 24575 0,'0'26'0'26,"0"6"0"0,0-30 0 0,0 9 0 0,0 10 0 0,0-16 0 0,0 37 0 0,0-37 0 0,0 16 0 0,0 0 0 0,0-16 0 1,0 16 0-1,0-21 0 0,0 10 0 0,0-7 0 0,0 7 0 0,0-10 0 0,0 0 0 0,0 21 0 0,0-15 0 0,0 14 0 1,0-20 0-1,0 21 0 0,0-15 0 0,0 14 0 0,0 1 0 0,0-15 0 0,0 14 0 0,0-20 0 0,0 0 0 0,0 21 0 1,0-15 0-1,0 15 0 0,0-21 0 0,0 0 0 0,0 10 0 0,0-7 0 0,21 7-1696 0,-15-10 0 0,14 0 0 0,-20 0 0 1</inkml:trace>
    </iact:actionData>
  </iact:action>
  <iact:action type="add" startTime="16993">
    <iact:property name="dataType"/>
    <iact:actionData xml:id="d1">
      <inkml:trace xmlns:inkml="http://www.w3.org/2003/InkML" xml:id="stk1" contextRef="#ctx0" brushRef="#br0">14064 8514 24575 0,'47'0'0'25,"0"0"0"1,-10 0 0 0,-14 0 0 0,9 0 0 0,-6 0 0 0,21 0 0 0,-21 0 0 0,5 0 0 0,-7 0 0 0,-9 0 0 0,27 0 0 0,-36 0 0 0,35 0 0 0,-25 0 0 0,8 0 0 0,7 0 0 0,-26 0 0 0,37 0 0 0,-16 0 0 0,0 0 0 0,6 0 0 0,-9 0 0 0,14 0 0 0,-11 0 0 0,16 0 0 0,-16 0 0 0,10 0 0 0,9 0 0-1,-30 0 0 1,27 0 0 0,-16 0 0 0,0 0 0 0,6 0 0 0,-9 0 0 0,-7 0 0 0,26 0 0 0,-16 0 0 0,11 0 0 0,7-21 0 0,-7 16 0 0,10-16 0 0,-11 21 0 0,9 0 0 0,-9 0 0 0,11-21 0 0,0 16 0 0,-10-16 0 0,7 21 0 0,-7 0 0 0,10 0 0 0,-21 0 0 0,5 0 0 0,-7 0 0 0,-8 0 0 0,4 0 0 0</inkml:trace>
    </iact:actionData>
  </iact:action>
  <iact:action type="add" startTime="20410">
    <iact:property name="dataType"/>
    <iact:actionData xml:id="d2">
      <inkml:trace xmlns:inkml="http://www.w3.org/2003/InkML" xml:id="stk2" contextRef="#ctx0" brushRef="#br0">3951 1529 24575 0,'34'0'0'27,"-18"0"0"1,26 0 0 0,-16 0 0 0,10 0 0 0,-12 0 0 0,7 0 0-1,-5 0 0 1,0 0 0 0,16 0 0 0,-16 0 0 0,11 0 0 0,7 0 0-1,-7 0 0 1,10 0 0 0,-10 0 0 0,7 0 0 0,-28 0 0 0,25 0 0-1,-35 0 0 1,36 0 0 0,-37 0 0 0,26 0 0 0,-28 0 0 0,7 0 0-1,-10 0 0 1,0 0 0 0,21 0 0 0,-16 0 0 0,37 0 0 0,-16 0 0-1,11 0 0 1,-14 0 0 0,9 0 0 0,-27 0 0 0,16 0 0 0,-21 0 0 0</inkml:trace>
    </iact:actionData>
  </iact:action>
  <iact:action type="add" startTime="23176">
    <iact:property name="dataType"/>
    <iact:actionData xml:id="d3">
      <inkml:trace xmlns:inkml="http://www.w3.org/2003/InkML" xml:id="stk3" contextRef="#ctx0" brushRef="#br0">5362 8561 24575 0,'34'0'0'25,"24"0"0"0,-17 0 0 0,2 0 0 1,1 0 0-1,18 0 0 0,1 0 0 1,2 0 0-1,-28 0 0 0,10 0 0 1,-10 0 0-1,7 0 0 0,-7 0 0 0,20 0 0 1,-7-21 0-1,7 16 0 0,-10-16 0 1,11 21 0-1,-8 0 0 0,7 0 0 1,0 0 0-1,-7 0 0 0,8 0 0 1,-11 0 0-1,-11 0 0 0,9 0 0 0,-9 0 0 1,11-21 0-1,-10 16 0 0,-14-16 0 1,9 21 0-1,-6 0 0 0,0 0 0 1,-5 0 0-1,0 0 0 0,-16 0 0 0,16 0 0 1,-11 0 0-1,14 0 0 0,-8 0 0 1,25 0 0-1,-35 0 0 0,35 0 0 1,-35 0 0-1,15 0 0 0,-21 0 0 1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4-21T17:27:55.506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act:action type="add" startTime="15648">
    <iact:property name="dataType"/>
    <iact:actionData xml:id="d0">
      <inkml:trace xmlns:inkml="http://www.w3.org/2003/InkML" xml:id="stk0" contextRef="#ctx0" brushRef="#br0">12982 13947 24575 0,'26'21'0'29,"16"-16"0"1,-37 16 0-1,16-21 0 1,-21 0 0 0,21 0 0-1,-16 10 0 1,16-7 0 0,-10 7 0-1,-9-10 0 1,30 0 0 0,-27 0 0-1,37 0 0 1,-37 0 0 0,37 0 0-1,-37 0 0 1,26 0 0 0,-28 21 0-1,28-15 0 1,-25 14 0 0,35-20 0-1,-35 0 0 1,15 0 0 0,-1 0 0-1,-14 0 0 1,15 0 0 0,-21 0 0-1,20 0 0 1,-14 0 0 0,25 0 0-1,-28 0 0 1,7 0 0 0,11 0 0-1,-16 0 0 1,16 0 0 0,0 0 0-1,-16 0 0 1,16 0 0 0,0 0 0-1,-16 0 0 1,16 0 0 0,-21-20 0-1,11 14 0 1,-9-15 0 0,9 21 0-1,10 0 0 1,-16 0 0 0,16 0 0-1,0 0 0 1,-16 0 0 0,16 0 0-1,0 0 0 1,-16 0 0 0,16 0 0-1,-21 0 0 1,0 0 0 0,10 0 0-1,-7 0 0 1,7 0 0 0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4-21T17:27:55.506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act:action type="add" startTime="14842">
    <iact:property name="dataType"/>
    <iact:actionData xml:id="d0">
      <inkml:trace xmlns:inkml="http://www.w3.org/2003/InkML" xml:id="stk0" contextRef="#ctx0" brushRef="#br0">14064 11618 24575 0,'26'0'0'26,"16"0"0"1,-37-20 0 0,37 14 0 0,-26-15 0 0,7 21 0 0,9 0 0 0,-27 0 0 0,37 0 0 0,-16 0 0 0,0 0 0 0,-5 0 0 0,-21 0 0 0,0 0 0 0,10 0 0 0,-7 0 0 0,7 0 0 0,-10 0 0 0,21 0 0 0,-16 0 0 0,16 0 0 0,0 0 0 0,-15 0 0 0,14 0 0 0,-20 0 0 0,0 0 0 0,21 0 0 0,-15 0 0 0,14 0 0 0,-9 0 0-1,-8 0 0 1,28 0 0 0,-26 0 0 0,37 0 0 0,-16 0 0 0,0 0 0 0,6 0 0 0,-30 0 0 0,29 0 0 0,-25 0 0 0,15 0 0 0,-21 0 0 0,21-10 0 0,-16 7 0 0,16-7 0 0,0 10 0 0,-16 0 0 0,16 0 0 0,0 0 0 0,-16 0 0 0,26 0 0 0,-7 0 0 0,-9 0 0 0,6 0 0 0,-21 0 0 0,0-21 0 0,0 16 0 0,0-16 0 0</inkml:trace>
    </iact:actionData>
  </iact:action>
  <iact:action type="add" startTime="20224">
    <iact:property name="dataType"/>
    <iact:actionData xml:id="d1">
      <inkml:trace xmlns:inkml="http://www.w3.org/2003/InkML" xml:id="stk1" contextRef="#ctx0" brushRef="#br0">25682 13618 24575 0,'47'0'0'26,"11"0"0"0,-9 0 0 0,-9 0 0 0,-1 0 0 0,3 0 0 0,23 0 0 1,-28 0 0-1,10 0 0 0,-21 0 0 0,15 0 0 0,-25 0 0 0,29 0 0 0,-9 0 0 1,11 0 0-1,-10 0 0 0,7 20 0 0,-28-14 0 0,26 15 0 0,-16-21 0 0,0 0 0 1,5 0 0-1,-28 0 0 0,7 0 0 0,-10 0 0 0,21 0 0 0,-15 0 0 0,14 0 0 1,-20 0 0-1,21 0 0 0,-15 0 0 0,14 0 0 0,-20 0 0 0,0 0 0 0,0 0 0 1</inkml:trace>
    </iact:actionData>
  </iact:action>
  <iact:action type="add" startTime="24074">
    <iact:property name="dataType"/>
    <iact:actionData xml:id="d2">
      <inkml:trace xmlns:inkml="http://www.w3.org/2003/InkML" xml:id="stk2" contextRef="#ctx0" brushRef="#br0">15028 6891 24575 0,'37'0'0'46,"7"0"0"0,-7 0 0 0,10 0 0 0,-10 0 0 0,7 0 0 1,-7 0 0-1,10 0 0 0,-11 0 0 0,30 0 0 0,-4 0 0 1,1 0 0-1,-19 0 0 0,-2 0 0 0,0 0 0 0,5 0 0 0,-16 0 0 1,-7-21 0-1,-8 16 0 0,4-16 0 0,-20 21 0 0,0 0 0 1</inkml:trace>
    </iact:actionData>
  </iact:action>
  <iact:action type="add" startTime="29409">
    <iact:property name="dataType"/>
    <iact:actionData xml:id="d3">
      <inkml:trace xmlns:inkml="http://www.w3.org/2003/InkML" xml:id="stk3" contextRef="#ctx0" brushRef="#br0">14440 16346 24575 0,'47'0'0'26,"-10"0"0"1,7 0 0-1,-7 0 0 1,10 0 0-1,-21 0 0 1,6 0 0-1,-30 0 0 1,29 0 0 0,-25 0 0-1,36 0 0 1,-16 0 0-1,0 0 0 1,16 0 0-1,-27 0 0 1,30 0 0 0,-9 0 0-1,-10 0 0 1,16 0 0-1,-26 0 0 1,7 0 0-1,-12 0 0 1,-11 0 0 0,21 0 0-1,-16-11 0 1,16 9 0-1,-21-9 0 1,21 11 0-1,-16 0 0 1,16 0 0 0</inkml:trace>
    </iact:actionData>
  </iact:action>
  <iact:action type="add" startTime="32408">
    <iact:property name="dataType"/>
    <iact:actionData xml:id="d4">
      <inkml:trace xmlns:inkml="http://www.w3.org/2003/InkML" xml:id="stk4" contextRef="#ctx0" brushRef="#br0">21708 18180 24575 0,'26'0'0'24,"5"0"0"1,-7 0 0 0,-9 0 0 0,27-21 0 0,-16 16 0 0,0-16 0 0,16 21 0 0,-37 0 0 0,16 0 0 0,-10 0 0 0,-9 0 0 0,9 0 0 0,-11-21 0 0,21 16 0 0,5-16 0 0,0 21 0 0,16 0 0 0,-27-10 0 0,9 7 0 0,-14-7 0 0,-10 10 0 0,0 0 0 0,21 0 0 0,-15 0 0 0,14 0 0 0,1 0 0 0,-15 0 0 0,15 0 0 0,-1 0 0 0,-14 0 0 0,15 0 0 0,-11 0 0 0,-7 0 0 0,7 0 0 0,11 0 0 0,-16 0 0 0,16 10 0 0,0-7 0 0,-16 7 0 0,16-10 0 0,0 21 0 0,-16-16 0 0,16 37 0 0,-10-37 0 0,-9 16 0 0,9-21 0 0,-11 0 0 0,21 0 0 0,-16 21 0 0,16-16 0 0,-21 16 0 0,0-21 0 0,0 0 0 0,21 0 0 0,-16 0 0 0,16 0 0 0,-21 0 0 0,21 0 0 0,-16 0 0 0,16-21 0 0,-21 16 0 0,21-16 0 0,-16 21 0 0,16 0 0 0,-11-21 0 0,-7 16 0 0,7-16 0 0,-10 21 0 0,21-21 0 0,-15 16 0 0,14-16 0 0,-20 21 0 0,0 0 0 0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4-21T17:27:55.506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act:action type="add" startTime="9535">
    <iact:property name="dataType"/>
    <iact:actionData xml:id="d0">
      <inkml:trace xmlns:inkml="http://www.w3.org/2003/InkML" xml:id="stk0" contextRef="#ctx0" brushRef="#br0">988 6727 24575 0,'-11'26'0'24,"9"5"0"0,-9-28 0 0,11 7 0 1,0 11 0-1,0 5 0 0,-21 0 0 0,16 16 0 1,-16-37 0-1,21 27 0 0,0-30 0 0,-21 30 0 1,16-27 0-1,-16 37 0 0,21-16 0 0,0 0 0 1,0 16 0-1,0-26 0 0,0 7 0 0,0 8 0 1,0-25 0-1,0 35 0 0,0-14 0 0,0-1 0 1,0 5 0-1,0-28 0 0,0 28 0 0,0-26 0 1,0 37 0-1,0-16 0 0,0 0 0 1,0 6 0-1,0-30 0 0,0 30 0 0,0-27 0 1,0 37 0-1,0-37 0 0,0 37 0 0,0-27 0 1,0 9 0-1,0 7 0 0,0-25 0 0,0 35 0 1,0-35 0-1,0 35 0 0,21-15 0 0,-16 11 0 1,16 7 0-1,-21-7 0 0,0 10 0 0,0-10 0 1,0 7 0-1,21-7 0 0,-16 10 0 0,16-11 0 1,-21 9 0-1,0-30 0 0,0 27 0 0,0-16 0 1,11 11 0-1,-9 7 0 0,9-28 0 1,-11 26 0-1,0-37 0 0,0 37 0 0,0-16 0 1,0 0 0-1,0 6 0 0,0-30 0 0,0 29 0 1,0-25 0-1,0 36 0 0,0-16 0 0,0 0 0 1,0 5 0-1,0-7 0 0,0 12 0 0,0 11 0 1,0-10 0-1,-11-14 0 0,9 9 0 0,-9-27 0 1,11 37 0-1,0-16 0 0,-21 0 0 0,16 5 0 1,-16-7 0-1,0-8 0 0,16 25 0 0,-37-35 0 1,37 35 0-1,-16-35 0 0,11 35 0 1,7-25 0-1,-28 8 0 0,25 7 0 0,-35-26 0 1,35 37 0-1,-14-37 0 0,20 16 0 0,0-21 0 1,0 0 0-1,20 0 0 0,-14 0 0 0,15 0 0 1,-21 0 0-1,0 0 0 0,20 0 0 0,-14 0 0 1,15 21 0-1,-21-16 0 0,10 16 0 0,-7-10 0 1,7-9 0-1,-10 9 0 0,0 10 0 0,0-16 0 1,21 16 0-1,-16 0 0 0,16-16 0 0,-21 37 0 1,0-37 0-1,0 26 0 0,0-28 0 1,0 28 0-1,0-25 0 0,0 35 0 0,0-35 0 1,0 35 0-1,0-25 0 0,21 8 0 0,-16 7 0 1,16-26 0-1,-21 37 0 0,0-37 0 0,0 37 0 1,0-37 0-1,0 37 0 0,0-37 0 0,0 27 0 1,0-30 0-1,0 30 0 0,0-6 0 0,0 0 0 1,0 16 0-1,21-37 0 0,-16 26 0 0,16-7 0 1,-21 12 0-1,0-9 0 0,0-7 0 0,0 1 0 1,0-5 0-1,0 28 0 0,0-28 0 1,0 26 0-1,0-16 0 0,0 11 0 0,0 7 0 1,0-7 0-1,0 10 0 0,0-21 0 0,0 16 0 1,0-27 0-1,0 30 0 0,0-9 0 0,0 11 0 1,0-10 0-1,0 7 0 0,0-7 0 0,0 10 0 1,0-10 0-1,0 7 0 0,0-7 0 0,0 10 0 1,0-21 0-1,0 5 0 0,0-28 0 0,0 28 0 1,0-5 0-1,0 0 0 0,0 16 0 0,0-37 0 1,0 37 0-1,0-26 0 0,-21 7 0 1,16 9 0-1,-16-27 0 0,21 37 0 0,0-37 0 1,0 37 0-1,0-37 0 0,0 16 0 0,0-11 0 1,0-7 0-1,0 28 0 0,0-25 0 0,0 14 0 1,0 1 0-1,0-15 0 0,0 15 0 0,0-21 0 1,0 20 0-1,0-14 0 0,0 15 0 0,0-11 0 1,0-7 0-1,0 28 0 0,0-26 0 0,0 37 0 1,0-37 0-1,0 37 0 0,0-37 0 0,0 27 0 1,0-9 0-1,0-7 0 0,0 26 0 1,0-37 0-1,0 37 0 0,0-37 0 0,0 16 0 1,0 0 0-1,0-16 0 0,0 16 0 0,0-21 0 1,0 0 0-1,0 10 0 0,0-7 0 0,0 28 0 1,0-25 0-1,0 35 0 0,0-35 0 0,0 14 0 1,0-20 0-1,0 21 0 0,0-15 0 0,0 25 0 1,0-28 0-1,0 7 0 0,0-10 0 0,0 21 0 1,0-16 0-1,21 16 0 0,-16 0 0 0,16-16 0 1,-21 16 0-1,0-21 0 0,0 0 0 1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4-21T17:27:55.506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act:action type="add" startTime="5434">
    <iact:property name="dataType"/>
    <iact:actionData xml:id="d0">
      <inkml:trace xmlns:inkml="http://www.w3.org/2003/InkML" xml:id="stk0" contextRef="#ctx0" brushRef="#br0">11195 8679 24575 0,'0'36'0'28,"0"-12"0"0,0 7 0 0,0-26 0 0,0 16 0 0,0 0 0 0,0-16 0 0,0 16 0 0,0-21 0 0,0 21 0 0,0-16 0 0,0 16 0 0,0-21 0 0,0 11 0 0,0-9 0 0,0 9 0 0,0-11 0 0,0 0 0 0,0 21 0 0,0-16 0 0,0 16 0 0,0 0 0 0,0-16 0 0,0 37 0 0,0-37 0 1,0 16 0-1,0-21 0 0,0 10 0 0,0-7 0 0,0 7 0 0,0-10 0 0,0 0 0 0,0 21 0 0,0-15 0 0,0 15 0 0,0-21 0 0,0 0 0 0,0 20 0 0,0-14 0 0,0 15 0 0,0-21 0 0,0 0 0 0,0 20 0 0,0-14 0 0,0 15 0 0,0-21 0 0,0 0 0 0,0 20 0 0,0-14 0 0,0 15 0 1</inkml:trace>
    </iact:actionData>
  </iact:action>
  <iact:action type="add" startTime="8067">
    <iact:property name="dataType"/>
    <iact:actionData xml:id="d1">
      <inkml:trace xmlns:inkml="http://www.w3.org/2003/InkML" xml:id="stk1" contextRef="#ctx0" brushRef="#br0">11195 9596 24575 0,'0'0'0'651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FA373-64E8-2D40-A648-490C559CCED8}" type="datetimeFigureOut">
              <a:rPr lang="en-US" smtClean="0"/>
              <a:t>4/21/23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FC6F1F-5AB9-3644-A960-0DA600B7A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1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C6F1F-5AB9-3644-A960-0DA600B7A03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79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C6F1F-5AB9-3644-A960-0DA600B7A0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42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41623-A064-4BED-B073-BA4D61433402}" type="datetime1">
              <a:rPr lang="en-US" smtClean="0"/>
              <a:t>4/21/23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405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4/21/23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437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F02AB-6034-4B88-BC5A-7C17CB0EF809}" type="datetime1">
              <a:rPr lang="en-US" smtClean="0"/>
              <a:t>4/21/23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164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4/21/23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035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EB70D-CD01-44DA-83B3-8FEB3383D307}" type="datetime1">
              <a:rPr lang="en-US" smtClean="0"/>
              <a:t>4/21/23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39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4/21/23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558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4/21/23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151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4/21/23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377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4/21/23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585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DD0D6-7A82-473E-879B-C6ECD6CCCFEC}" type="datetime1">
              <a:rPr lang="en-US" smtClean="0"/>
              <a:t>4/21/23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179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5E03-BC17-41A7-854C-DFAB672737DC}" type="datetime1">
              <a:rPr lang="en-US" smtClean="0"/>
              <a:t>4/21/23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0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08324-A84C-4A45-93B6-78D079CCE772}" type="datetime1">
              <a:rPr lang="en-US" smtClean="0"/>
              <a:t>4/21/23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9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p3"/><Relationship Id="rId2" Type="http://schemas.microsoft.com/office/2007/relationships/media" Target="../media/media9.mp3"/><Relationship Id="rId1" Type="http://schemas.openxmlformats.org/officeDocument/2006/relationships/tags" Target="../tags/tag9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2.xml"/><Relationship Id="rId7" Type="http://schemas.microsoft.com/office/2011/relationships/inkAction" Target="../ink/inkAction8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audio" Target="../media/media2.mp3"/><Relationship Id="rId7" Type="http://schemas.openxmlformats.org/officeDocument/2006/relationships/diagramLayout" Target="../diagrams/layout1.xml"/><Relationship Id="rId12" Type="http://schemas.openxmlformats.org/officeDocument/2006/relationships/image" Target="../media/image2.png"/><Relationship Id="rId2" Type="http://schemas.microsoft.com/office/2007/relationships/media" Target="../media/media2.mp3"/><Relationship Id="rId1" Type="http://schemas.openxmlformats.org/officeDocument/2006/relationships/tags" Target="../tags/tag2.xml"/><Relationship Id="rId6" Type="http://schemas.openxmlformats.org/officeDocument/2006/relationships/diagramData" Target="../diagrams/data1.xml"/><Relationship Id="rId11" Type="http://schemas.openxmlformats.org/officeDocument/2006/relationships/image" Target="../media/image3.jpeg"/><Relationship Id="rId5" Type="http://schemas.openxmlformats.org/officeDocument/2006/relationships/notesSlide" Target="../notesSlides/notesSlide1.xml"/><Relationship Id="rId10" Type="http://schemas.microsoft.com/office/2007/relationships/diagramDrawing" Target="../diagrams/drawing1.xml"/><Relationship Id="rId4" Type="http://schemas.openxmlformats.org/officeDocument/2006/relationships/slideLayout" Target="../slideLayouts/slideLayout2.xml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1/relationships/inkAction" Target="../ink/inkAction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media3.mp3"/><Relationship Id="rId7" Type="http://schemas.microsoft.com/office/2011/relationships/inkAction" Target="../ink/inkAction2.xml"/><Relationship Id="rId2" Type="http://schemas.microsoft.com/office/2007/relationships/media" Target="../media/media3.mp3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chart" Target="../charts/chart1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4.mp3"/><Relationship Id="rId7" Type="http://schemas.microsoft.com/office/2011/relationships/inkAction" Target="../ink/inkAction3.xml"/><Relationship Id="rId2" Type="http://schemas.microsoft.com/office/2007/relationships/media" Target="../media/media4.mp3"/><Relationship Id="rId1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chart" Target="../charts/chart2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5.mp3"/><Relationship Id="rId7" Type="http://schemas.microsoft.com/office/2011/relationships/inkAction" Target="../ink/inkAction4.xml"/><Relationship Id="rId2" Type="http://schemas.microsoft.com/office/2007/relationships/media" Target="../media/media5.mp3"/><Relationship Id="rId1" Type="http://schemas.openxmlformats.org/officeDocument/2006/relationships/tags" Target="../tags/tag5.xml"/><Relationship Id="rId6" Type="http://schemas.openxmlformats.org/officeDocument/2006/relationships/image" Target="../media/image2.png"/><Relationship Id="rId5" Type="http://schemas.openxmlformats.org/officeDocument/2006/relationships/chart" Target="../charts/chart3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11/relationships/inkAction" Target="../ink/inkAction5.xml"/><Relationship Id="rId3" Type="http://schemas.openxmlformats.org/officeDocument/2006/relationships/audio" Target="../media/media6.mp3"/><Relationship Id="rId7" Type="http://schemas.openxmlformats.org/officeDocument/2006/relationships/image" Target="../media/image2.png"/><Relationship Id="rId2" Type="http://schemas.microsoft.com/office/2007/relationships/media" Target="../media/media6.mp3"/><Relationship Id="rId1" Type="http://schemas.openxmlformats.org/officeDocument/2006/relationships/tags" Target="../tags/tag6.xml"/><Relationship Id="rId6" Type="http://schemas.openxmlformats.org/officeDocument/2006/relationships/chart" Target="../charts/chart4.xml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audio" Target="../media/media7.mp3"/><Relationship Id="rId7" Type="http://schemas.microsoft.com/office/2011/relationships/inkAction" Target="../ink/inkAction6.xml"/><Relationship Id="rId2" Type="http://schemas.microsoft.com/office/2007/relationships/media" Target="../media/media7.mp3"/><Relationship Id="rId1" Type="http://schemas.openxmlformats.org/officeDocument/2006/relationships/tags" Target="../tags/tag7.xml"/><Relationship Id="rId6" Type="http://schemas.openxmlformats.org/officeDocument/2006/relationships/image" Target="../media/image2.png"/><Relationship Id="rId5" Type="http://schemas.openxmlformats.org/officeDocument/2006/relationships/chart" Target="../charts/chart5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media8.mp3"/><Relationship Id="rId7" Type="http://schemas.microsoft.com/office/2011/relationships/inkAction" Target="../ink/inkAction7.xml"/><Relationship Id="rId2" Type="http://schemas.microsoft.com/office/2007/relationships/media" Target="../media/media8.mp3"/><Relationship Id="rId1" Type="http://schemas.openxmlformats.org/officeDocument/2006/relationships/tags" Target="../tags/tag8.xml"/><Relationship Id="rId6" Type="http://schemas.openxmlformats.org/officeDocument/2006/relationships/image" Target="../media/image2.png"/><Relationship Id="rId5" Type="http://schemas.openxmlformats.org/officeDocument/2006/relationships/chart" Target="../charts/chart6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64EC53C-35C4-4E84-AFE2-A7D081852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Rectangle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close up of man finger on stock market charts">
            <a:extLst>
              <a:ext uri="{FF2B5EF4-FFF2-40B4-BE49-F238E27FC236}">
                <a16:creationId xmlns:a16="http://schemas.microsoft.com/office/drawing/2014/main" id="{F017330B-E206-AA1D-B2BB-B987B0088F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8811" b="6920"/>
          <a:stretch/>
        </p:blipFill>
        <p:spPr>
          <a:xfrm>
            <a:off x="-775232" y="606297"/>
            <a:ext cx="12191981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DFC61D-3A83-C3B5-F702-3250457781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6275" y="2271449"/>
            <a:ext cx="9679449" cy="2847058"/>
          </a:xfrm>
        </p:spPr>
        <p:txBody>
          <a:bodyPr anchor="b">
            <a:normAutofit/>
          </a:bodyPr>
          <a:lstStyle/>
          <a:p>
            <a:pPr algn="l"/>
            <a:r>
              <a:rPr lang="en-US" sz="8000" dirty="0" err="1">
                <a:solidFill>
                  <a:srgbClr val="FFFFFF"/>
                </a:solidFill>
              </a:rPr>
              <a:t>Analysing</a:t>
            </a:r>
            <a:r>
              <a:rPr lang="en-US" sz="8000" dirty="0">
                <a:solidFill>
                  <a:srgbClr val="FFFFFF"/>
                </a:solidFill>
              </a:rPr>
              <a:t> Babington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EB1428-0AB2-52C3-506D-7BC19C070E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6275" y="5098254"/>
            <a:ext cx="9679449" cy="750259"/>
          </a:xfrm>
        </p:spPr>
        <p:txBody>
          <a:bodyPr anchor="ctr">
            <a:normAutofit/>
          </a:bodyPr>
          <a:lstStyle/>
          <a:p>
            <a:pPr algn="l"/>
            <a:r>
              <a:rPr lang="en-US" sz="2000" dirty="0">
                <a:solidFill>
                  <a:srgbClr val="FFFFFF"/>
                </a:solidFill>
              </a:rPr>
              <a:t>Mina </a:t>
            </a:r>
            <a:r>
              <a:rPr lang="en-US" sz="2000" dirty="0" err="1">
                <a:solidFill>
                  <a:srgbClr val="FFFFFF"/>
                </a:solidFill>
              </a:rPr>
              <a:t>Kakhodaverdi</a:t>
            </a:r>
            <a:endParaRPr lang="en-US" sz="20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p s1.mp3">
            <a:hlinkClick r:id="" action="ppaction://media"/>
            <a:extLst>
              <a:ext uri="{FF2B5EF4-FFF2-40B4-BE49-F238E27FC236}">
                <a16:creationId xmlns:a16="http://schemas.microsoft.com/office/drawing/2014/main" id="{023C5A8D-6633-F352-107E-4C5289C8D80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67695" y="4975493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74282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864"/>
    </mc:Choice>
    <mc:Fallback>
      <p:transition spd="slow" advTm="558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964" objId="6"/>
        <p14:stopEvt time="53197" objId="6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B3E1CF4-9F36-1C32-DB09-E10AAE117B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4870507"/>
              </p:ext>
            </p:extLst>
          </p:nvPr>
        </p:nvGraphicFramePr>
        <p:xfrm>
          <a:off x="1358321" y="2615979"/>
          <a:ext cx="9499300" cy="3689408"/>
        </p:xfrm>
        <a:graphic>
          <a:graphicData uri="http://schemas.openxmlformats.org/drawingml/2006/table">
            <a:tbl>
              <a:tblPr firstRow="1" bandRow="1"/>
              <a:tblGrid>
                <a:gridCol w="6212306">
                  <a:extLst>
                    <a:ext uri="{9D8B030D-6E8A-4147-A177-3AD203B41FA5}">
                      <a16:colId xmlns:a16="http://schemas.microsoft.com/office/drawing/2014/main" val="449114553"/>
                    </a:ext>
                  </a:extLst>
                </a:gridCol>
                <a:gridCol w="1871656">
                  <a:extLst>
                    <a:ext uri="{9D8B030D-6E8A-4147-A177-3AD203B41FA5}">
                      <a16:colId xmlns:a16="http://schemas.microsoft.com/office/drawing/2014/main" val="1563771533"/>
                    </a:ext>
                  </a:extLst>
                </a:gridCol>
                <a:gridCol w="1415338">
                  <a:extLst>
                    <a:ext uri="{9D8B030D-6E8A-4147-A177-3AD203B41FA5}">
                      <a16:colId xmlns:a16="http://schemas.microsoft.com/office/drawing/2014/main" val="3469501394"/>
                    </a:ext>
                  </a:extLst>
                </a:gridCol>
              </a:tblGrid>
              <a:tr h="2872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Bottom 10 Products</a:t>
                      </a:r>
                      <a:endParaRPr lang="en-GB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52" marR="12652" marT="126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E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5C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Sum of Total Sales</a:t>
                      </a:r>
                      <a:endParaRPr lang="en-GB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52" marR="12652" marT="126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E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5C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Sum of Profit</a:t>
                      </a:r>
                      <a:endParaRPr lang="en-GB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52" marR="12652" marT="126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E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5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40763"/>
                  </a:ext>
                </a:extLst>
              </a:tr>
              <a:tr h="5295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1/4 Fold Party Design Invitations &amp; White Envelopes, 24 8-1/2" X 11" Cards, 25 Env./Pack</a:t>
                      </a:r>
                      <a:endParaRPr lang="en-GB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52" marR="12652" marT="126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E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£4.70</a:t>
                      </a:r>
                      <a:endParaRPr lang="en-GB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52" marR="12652" marT="126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E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1.98450</a:t>
                      </a:r>
                      <a:endParaRPr lang="en-GB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52" marR="12652" marT="126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E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5727816"/>
                  </a:ext>
                </a:extLst>
              </a:tr>
              <a:tr h="2872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Acco Economy Flexible Poly Round Ring Binder</a:t>
                      </a:r>
                      <a:endParaRPr lang="en-GB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52" marR="12652" marT="126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£6.18</a:t>
                      </a:r>
                      <a:endParaRPr lang="en-GB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52" marR="12652" marT="126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FF0000"/>
                          </a:solidFill>
                          <a:effectLst/>
                          <a:latin typeface="Trebuchet MS" panose="020B0603020202020204" pitchFamily="34" charset="0"/>
                        </a:rPr>
                        <a:t>-5.74200</a:t>
                      </a:r>
                      <a:endParaRPr lang="en-GB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52" marR="12652" marT="126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5503226"/>
                  </a:ext>
                </a:extLst>
              </a:tr>
              <a:tr h="2872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Avery 5</a:t>
                      </a:r>
                      <a:endParaRPr lang="en-GB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52" marR="12652" marT="126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£5.76</a:t>
                      </a:r>
                      <a:endParaRPr lang="en-GB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52" marR="12652" marT="126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2.82240</a:t>
                      </a:r>
                      <a:endParaRPr lang="en-GB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52" marR="12652" marT="126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7607347"/>
                  </a:ext>
                </a:extLst>
              </a:tr>
              <a:tr h="2872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Computer Printout Index Tabs</a:t>
                      </a:r>
                      <a:endParaRPr lang="en-GB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52" marR="12652" marT="126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£7.06</a:t>
                      </a:r>
                      <a:endParaRPr lang="en-GB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52" marR="12652" marT="126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FF0000"/>
                          </a:solidFill>
                          <a:effectLst/>
                          <a:latin typeface="Trebuchet MS" panose="020B0603020202020204" pitchFamily="34" charset="0"/>
                        </a:rPr>
                        <a:t>-2.01600</a:t>
                      </a:r>
                      <a:endParaRPr lang="en-GB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52" marR="12652" marT="126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7639100"/>
                  </a:ext>
                </a:extLst>
              </a:tr>
              <a:tr h="2872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Eureka Disposable Bags for Sanitaire Vibra Groomer I Upright Vac</a:t>
                      </a:r>
                      <a:endParaRPr lang="en-GB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52" marR="12652" marT="126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£0.32</a:t>
                      </a:r>
                      <a:endParaRPr lang="en-GB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52" marR="12652" marT="126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FF0000"/>
                          </a:solidFill>
                          <a:effectLst/>
                          <a:latin typeface="Trebuchet MS" panose="020B0603020202020204" pitchFamily="34" charset="0"/>
                        </a:rPr>
                        <a:t>-4.46600</a:t>
                      </a:r>
                      <a:endParaRPr lang="en-GB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52" marR="12652" marT="126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6972592"/>
                  </a:ext>
                </a:extLst>
              </a:tr>
              <a:tr h="2872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Grip Seal Envelopes</a:t>
                      </a:r>
                      <a:endParaRPr lang="en-GB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52" marR="12652" marT="126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£5.66</a:t>
                      </a:r>
                      <a:endParaRPr lang="en-GB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52" marR="12652" marT="126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2.38680</a:t>
                      </a:r>
                      <a:endParaRPr lang="en-GB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52" marR="12652" marT="126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8793755"/>
                  </a:ext>
                </a:extLst>
              </a:tr>
              <a:tr h="2872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PNY Rapid USB Car Charger - Black</a:t>
                      </a:r>
                      <a:endParaRPr lang="en-GB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52" marR="12652" marT="126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£5.75</a:t>
                      </a:r>
                      <a:endParaRPr lang="en-GB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52" marR="12652" marT="126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FF0000"/>
                          </a:solidFill>
                          <a:effectLst/>
                          <a:latin typeface="Trebuchet MS" panose="020B0603020202020204" pitchFamily="34" charset="0"/>
                        </a:rPr>
                        <a:t>-2.07740</a:t>
                      </a:r>
                      <a:endParaRPr lang="en-GB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52" marR="12652" marT="126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6413319"/>
                  </a:ext>
                </a:extLst>
              </a:tr>
              <a:tr h="2872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Storex Flexible Poly Binders with Double Pockets</a:t>
                      </a:r>
                      <a:endParaRPr lang="en-GB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52" marR="12652" marT="126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£6.94</a:t>
                      </a:r>
                      <a:endParaRPr lang="en-GB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52" marR="12652" marT="126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FF0000"/>
                          </a:solidFill>
                          <a:effectLst/>
                          <a:latin typeface="Trebuchet MS" panose="020B0603020202020204" pitchFamily="34" charset="0"/>
                        </a:rPr>
                        <a:t>-2.00640</a:t>
                      </a:r>
                      <a:endParaRPr lang="en-GB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52" marR="12652" marT="126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4288117"/>
                  </a:ext>
                </a:extLst>
              </a:tr>
              <a:tr h="2872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Xerox 1989</a:t>
                      </a:r>
                      <a:endParaRPr lang="en-GB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52" marR="12652" marT="126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£6.37</a:t>
                      </a:r>
                      <a:endParaRPr lang="en-GB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52" marR="12652" marT="126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2.68920</a:t>
                      </a:r>
                      <a:endParaRPr lang="en-GB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52" marR="12652" marT="126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8135049"/>
                  </a:ext>
                </a:extLst>
              </a:tr>
              <a:tr h="2872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Xerox 20</a:t>
                      </a:r>
                      <a:endParaRPr lang="en-GB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52" marR="12652" marT="126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E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£6.48</a:t>
                      </a:r>
                      <a:endParaRPr lang="en-GB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52" marR="12652" marT="126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E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3.11040</a:t>
                      </a:r>
                      <a:endParaRPr lang="en-GB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52" marR="12652" marT="126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E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512106"/>
                  </a:ext>
                </a:extLst>
              </a:tr>
              <a:tr h="28725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Grand Total</a:t>
                      </a:r>
                      <a:endParaRPr lang="en-GB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52" marR="12652" marT="126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E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9F5C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£55.23</a:t>
                      </a:r>
                      <a:endParaRPr lang="en-GB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52" marR="12652" marT="126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E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9F5C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-3.3145</a:t>
                      </a:r>
                      <a:endParaRPr lang="en-GB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652" marR="12652" marT="1265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E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9F5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288118"/>
                  </a:ext>
                </a:extLst>
              </a:tr>
            </a:tbl>
          </a:graphicData>
        </a:graphic>
      </p:graphicFrame>
      <p:pic>
        <p:nvPicPr>
          <p:cNvPr id="2" name="Pp s10.mp3">
            <a:hlinkClick r:id="" action="ppaction://media"/>
            <a:extLst>
              <a:ext uri="{FF2B5EF4-FFF2-40B4-BE49-F238E27FC236}">
                <a16:creationId xmlns:a16="http://schemas.microsoft.com/office/drawing/2014/main" id="{5EC0338E-8BF7-B2BD-9EFB-18A73C344EE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05592" y="1085015"/>
            <a:ext cx="673447" cy="6734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6826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584"/>
    </mc:Choice>
    <mc:Fallback>
      <p:transition spd="slow" advTm="675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8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138" objId="2"/>
        <p14:stopEvt time="66131" objId="2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5DA0DF5B-8633-46CD-2F01-C9EC2F9A6F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087145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E6C7944-DE59-B245-BF3E-3C3BEA335C1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030200" y="3124440"/>
              <a:ext cx="360" cy="330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E6C7944-DE59-B245-BF3E-3C3BEA335C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20840" y="3115080"/>
                <a:ext cx="19080" cy="34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6137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69"/>
    </mc:Choice>
    <mc:Fallback>
      <p:transition spd="slow" advTm="179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FF4025-623C-A85A-6F8A-510EE43C8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595959"/>
                </a:solidFill>
              </a:rPr>
              <a:t>Introduction</a:t>
            </a: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DC504FE4-1CAE-40BD-B51E-05206909C8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468479"/>
              </p:ext>
            </p:extLst>
          </p:nvPr>
        </p:nvGraphicFramePr>
        <p:xfrm>
          <a:off x="89452" y="2160466"/>
          <a:ext cx="6006549" cy="4057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6" name="Picture 4" descr="Calculator, pen, compass, money and a paper with graphs printed on it">
            <a:extLst>
              <a:ext uri="{FF2B5EF4-FFF2-40B4-BE49-F238E27FC236}">
                <a16:creationId xmlns:a16="http://schemas.microsoft.com/office/drawing/2014/main" id="{D98ACBE0-7DFB-F3B6-C172-FEC1DFDA8A7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635" r="5412" b="-1"/>
          <a:stretch/>
        </p:blipFill>
        <p:spPr>
          <a:xfrm>
            <a:off x="6543675" y="928688"/>
            <a:ext cx="5200648" cy="5289083"/>
          </a:xfrm>
          <a:prstGeom prst="rect">
            <a:avLst/>
          </a:prstGeom>
        </p:spPr>
      </p:pic>
      <p:pic>
        <p:nvPicPr>
          <p:cNvPr id="4" name="Pp s2.mp3">
            <a:hlinkClick r:id="" action="ppaction://media"/>
            <a:extLst>
              <a:ext uri="{FF2B5EF4-FFF2-40B4-BE49-F238E27FC236}">
                <a16:creationId xmlns:a16="http://schemas.microsoft.com/office/drawing/2014/main" id="{7473DDDD-62CA-D2F8-8229-7E64DBE9B76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045378" y="5742220"/>
            <a:ext cx="810980" cy="8109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05864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493"/>
    </mc:Choice>
    <mc:Fallback>
      <p:transition spd="slow" advTm="564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6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347" objId="4"/>
        <p14:stopEvt time="54071" objId="4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7C635A-45BD-A21A-BC13-43ABD5F4F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515" y="715379"/>
            <a:ext cx="10176151" cy="1244334"/>
          </a:xfrm>
        </p:spPr>
        <p:txBody>
          <a:bodyPr anchor="ctr">
            <a:normAutofit/>
          </a:bodyPr>
          <a:lstStyle/>
          <a:p>
            <a:r>
              <a:rPr lang="en-US" sz="4000" dirty="0"/>
              <a:t>Key Metrics</a:t>
            </a:r>
            <a:br>
              <a:rPr lang="en-US" sz="4000" dirty="0"/>
            </a:b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The chart below shows how the company is performing and the Key Metrics</a:t>
            </a:r>
            <a:r>
              <a:rPr lang="en-US" sz="2400" dirty="0"/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44D337-4D9F-40A8-BA84-C0BFA7A8A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1962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478D1D-B50E-41C8-8A55-36A53D449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1962"/>
            <a:ext cx="4076698" cy="464399"/>
          </a:xfrm>
          <a:prstGeom prst="rect">
            <a:avLst/>
          </a:prstGeom>
          <a:gradFill>
            <a:gsLst>
              <a:gs pos="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8511A31-3D3F-1E64-E2F3-662050CD2D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7535618"/>
              </p:ext>
            </p:extLst>
          </p:nvPr>
        </p:nvGraphicFramePr>
        <p:xfrm>
          <a:off x="2138766" y="2215118"/>
          <a:ext cx="8806177" cy="3931439"/>
        </p:xfrm>
        <a:graphic>
          <a:graphicData uri="http://schemas.openxmlformats.org/drawingml/2006/table">
            <a:tbl>
              <a:tblPr firstRow="1" bandRow="1"/>
              <a:tblGrid>
                <a:gridCol w="4935069">
                  <a:extLst>
                    <a:ext uri="{9D8B030D-6E8A-4147-A177-3AD203B41FA5}">
                      <a16:colId xmlns:a16="http://schemas.microsoft.com/office/drawing/2014/main" val="2419812850"/>
                    </a:ext>
                  </a:extLst>
                </a:gridCol>
                <a:gridCol w="3871108">
                  <a:extLst>
                    <a:ext uri="{9D8B030D-6E8A-4147-A177-3AD203B41FA5}">
                      <a16:colId xmlns:a16="http://schemas.microsoft.com/office/drawing/2014/main" val="3502252994"/>
                    </a:ext>
                  </a:extLst>
                </a:gridCol>
              </a:tblGrid>
              <a:tr h="65689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3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Values</a:t>
                      </a:r>
                      <a:endParaRPr lang="en-GB" sz="4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057" marR="26057" marT="260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E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5C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4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057" marR="26057" marT="260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E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5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118334"/>
                  </a:ext>
                </a:extLst>
              </a:tr>
              <a:tr h="49356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Total Sales Value</a:t>
                      </a:r>
                      <a:endParaRPr lang="en-GB" sz="4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057" marR="26057" marT="2605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E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£1,967,991.74</a:t>
                      </a:r>
                      <a:endParaRPr lang="en-GB" sz="4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057" marR="26057" marT="2605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E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7550273"/>
                  </a:ext>
                </a:extLst>
              </a:tr>
              <a:tr h="49356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Total Profit</a:t>
                      </a:r>
                      <a:endParaRPr lang="en-GB" sz="4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057" marR="26057" marT="260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£285,155.10</a:t>
                      </a:r>
                      <a:endParaRPr lang="en-GB" sz="4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057" marR="26057" marT="260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156322"/>
                  </a:ext>
                </a:extLst>
              </a:tr>
              <a:tr h="49356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Highest Sale Value</a:t>
                      </a:r>
                      <a:endParaRPr lang="en-GB" sz="4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057" marR="26057" marT="260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£17,499.95</a:t>
                      </a:r>
                      <a:endParaRPr lang="en-GB" sz="4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057" marR="26057" marT="260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1933897"/>
                  </a:ext>
                </a:extLst>
              </a:tr>
              <a:tr h="49356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Lowest Sale Value</a:t>
                      </a:r>
                      <a:endParaRPr lang="en-GB" sz="4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057" marR="26057" marT="260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£0.09</a:t>
                      </a:r>
                      <a:endParaRPr lang="en-GB" sz="4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057" marR="26057" marT="260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217862"/>
                  </a:ext>
                </a:extLst>
              </a:tr>
              <a:tr h="49356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3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Number Of Transactions</a:t>
                      </a:r>
                      <a:endParaRPr lang="en-GB" sz="4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057" marR="26057" marT="260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9946</a:t>
                      </a:r>
                      <a:endParaRPr lang="en-GB" sz="4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057" marR="26057" marT="260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8812106"/>
                  </a:ext>
                </a:extLst>
              </a:tr>
              <a:tr h="49356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% profit </a:t>
                      </a:r>
                      <a:endParaRPr lang="en-GB" sz="4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057" marR="26057" marT="260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C22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14.49%</a:t>
                      </a:r>
                      <a:endParaRPr lang="en-GB" sz="4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057" marR="26057" marT="260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C2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80964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E663D14-FB41-55CE-6AC9-FF089BC48EA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70080" y="1811520"/>
              <a:ext cx="9830160" cy="4539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E663D14-FB41-55CE-6AC9-FF089BC48E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0720" y="1802160"/>
                <a:ext cx="9848880" cy="455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6655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402"/>
    </mc:Choice>
    <mc:Fallback>
      <p:transition spd="slow" advTm="614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9163918-E054-BC1A-2950-30CC2B7D28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2346351"/>
              </p:ext>
            </p:extLst>
          </p:nvPr>
        </p:nvGraphicFramePr>
        <p:xfrm>
          <a:off x="3775036" y="2245527"/>
          <a:ext cx="7773497" cy="34425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4244E27-28B1-C8DA-BBA3-0FD23DFD0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931541"/>
              </p:ext>
            </p:extLst>
          </p:nvPr>
        </p:nvGraphicFramePr>
        <p:xfrm>
          <a:off x="643467" y="3067679"/>
          <a:ext cx="3014662" cy="19526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32408">
                  <a:extLst>
                    <a:ext uri="{9D8B030D-6E8A-4147-A177-3AD203B41FA5}">
                      <a16:colId xmlns:a16="http://schemas.microsoft.com/office/drawing/2014/main" val="2608036039"/>
                    </a:ext>
                  </a:extLst>
                </a:gridCol>
                <a:gridCol w="1282254">
                  <a:extLst>
                    <a:ext uri="{9D8B030D-6E8A-4147-A177-3AD203B41FA5}">
                      <a16:colId xmlns:a16="http://schemas.microsoft.com/office/drawing/2014/main" val="472128642"/>
                    </a:ext>
                  </a:extLst>
                </a:gridCol>
              </a:tblGrid>
              <a:tr h="325438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Years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Total Profit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2685305"/>
                  </a:ext>
                </a:extLst>
              </a:tr>
              <a:tr h="325438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2014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£49,658.33 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4351592"/>
                  </a:ext>
                </a:extLst>
              </a:tr>
              <a:tr h="325438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2015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£61,211.40 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50767124"/>
                  </a:ext>
                </a:extLst>
              </a:tr>
              <a:tr h="325438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2016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£81,595.52 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58680338"/>
                  </a:ext>
                </a:extLst>
              </a:tr>
              <a:tr h="325438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2017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£92,689.86 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41757388"/>
                  </a:ext>
                </a:extLst>
              </a:tr>
              <a:tr h="325438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Grand Total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dirty="0">
                          <a:effectLst/>
                        </a:rPr>
                        <a:t>£285,155.10 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4134164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AC9B95D-A9D8-8D3F-2BAC-02DC68335637}"/>
              </a:ext>
            </a:extLst>
          </p:cNvPr>
          <p:cNvSpPr txBox="1"/>
          <p:nvPr/>
        </p:nvSpPr>
        <p:spPr>
          <a:xfrm>
            <a:off x="3121156" y="1169900"/>
            <a:ext cx="4851789" cy="537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2628">
              <a:spcAft>
                <a:spcPts val="600"/>
              </a:spcAft>
            </a:pPr>
            <a:r>
              <a:rPr lang="en-US" sz="2871" b="1" kern="1200" spc="149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Yearly Trend Analysis</a:t>
            </a:r>
            <a:endParaRPr lang="en-US" sz="2900" b="1" spc="15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p s4.mp3">
            <a:hlinkClick r:id="" action="ppaction://media"/>
            <a:extLst>
              <a:ext uri="{FF2B5EF4-FFF2-40B4-BE49-F238E27FC236}">
                <a16:creationId xmlns:a16="http://schemas.microsoft.com/office/drawing/2014/main" id="{68CB6E38-52CE-BAF6-C454-1DB7735ACAC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8318" y="5281699"/>
            <a:ext cx="812800" cy="812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F034328-468A-215A-CA87-EEB217FFEF0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50440" y="4648320"/>
              <a:ext cx="3124440" cy="448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F034328-468A-215A-CA87-EEB217FFEF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1080" y="4638960"/>
                <a:ext cx="3143160" cy="467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6105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471"/>
    </mc:Choice>
    <mc:Fallback>
      <p:transition spd="slow" advTm="514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56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142" objId="2"/>
        <p14:stopEvt time="49010" objId="2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2E41CA-C345-83E4-71E5-B74920E1E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Monthly Sales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189E53B-906B-17AC-F70B-556F88F11F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5284123"/>
              </p:ext>
            </p:extLst>
          </p:nvPr>
        </p:nvGraphicFramePr>
        <p:xfrm>
          <a:off x="1115568" y="2269730"/>
          <a:ext cx="10168128" cy="3993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3" name="Pp s5.mp3">
            <a:hlinkClick r:id="" action="ppaction://media"/>
            <a:extLst>
              <a:ext uri="{FF2B5EF4-FFF2-40B4-BE49-F238E27FC236}">
                <a16:creationId xmlns:a16="http://schemas.microsoft.com/office/drawing/2014/main" id="{E766CC13-E6E5-8705-E7BD-6AD9A2CD0EE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03800" y="758952"/>
            <a:ext cx="812800" cy="812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A3B4568-B096-0070-BE2C-42156BFE8BD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33720" y="2946600"/>
              <a:ext cx="8788680" cy="33616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A3B4568-B096-0070-BE2C-42156BFE8B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24360" y="2937240"/>
                <a:ext cx="8807400" cy="3380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4746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12"/>
    </mc:Choice>
    <mc:Fallback>
      <p:transition spd="slow" advTm="400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31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370" objId="3"/>
        <p14:stopEvt time="36661" objId="3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5892F4-7FE4-5CF8-094A-11A886EDD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8288" y="502671"/>
            <a:ext cx="4345160" cy="2169763"/>
          </a:xfrm>
        </p:spPr>
        <p:txBody>
          <a:bodyPr>
            <a:normAutofit/>
          </a:bodyPr>
          <a:lstStyle/>
          <a:p>
            <a:pPr algn="ctr" defTabSz="457200"/>
            <a:r>
              <a:rPr lang="en-GB" sz="2900" b="1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Total Profit In Different Regions </a:t>
            </a:r>
            <a:endParaRPr lang="en-US" sz="2900" b="1" spc="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5AA0F12-1807-05E7-D705-D0C5C6C901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6455988"/>
              </p:ext>
            </p:extLst>
          </p:nvPr>
        </p:nvGraphicFramePr>
        <p:xfrm>
          <a:off x="604434" y="3175107"/>
          <a:ext cx="11426126" cy="35511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5261C94-12D8-8978-DD7E-D367A715F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400394"/>
              </p:ext>
            </p:extLst>
          </p:nvPr>
        </p:nvGraphicFramePr>
        <p:xfrm>
          <a:off x="428552" y="144516"/>
          <a:ext cx="6561183" cy="28860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1577">
                  <a:extLst>
                    <a:ext uri="{9D8B030D-6E8A-4147-A177-3AD203B41FA5}">
                      <a16:colId xmlns:a16="http://schemas.microsoft.com/office/drawing/2014/main" val="1137662110"/>
                    </a:ext>
                  </a:extLst>
                </a:gridCol>
                <a:gridCol w="1189471">
                  <a:extLst>
                    <a:ext uri="{9D8B030D-6E8A-4147-A177-3AD203B41FA5}">
                      <a16:colId xmlns:a16="http://schemas.microsoft.com/office/drawing/2014/main" val="2581758121"/>
                    </a:ext>
                  </a:extLst>
                </a:gridCol>
                <a:gridCol w="1033812">
                  <a:extLst>
                    <a:ext uri="{9D8B030D-6E8A-4147-A177-3AD203B41FA5}">
                      <a16:colId xmlns:a16="http://schemas.microsoft.com/office/drawing/2014/main" val="1724196333"/>
                    </a:ext>
                  </a:extLst>
                </a:gridCol>
                <a:gridCol w="1154228">
                  <a:extLst>
                    <a:ext uri="{9D8B030D-6E8A-4147-A177-3AD203B41FA5}">
                      <a16:colId xmlns:a16="http://schemas.microsoft.com/office/drawing/2014/main" val="4067679904"/>
                    </a:ext>
                  </a:extLst>
                </a:gridCol>
                <a:gridCol w="1069056">
                  <a:extLst>
                    <a:ext uri="{9D8B030D-6E8A-4147-A177-3AD203B41FA5}">
                      <a16:colId xmlns:a16="http://schemas.microsoft.com/office/drawing/2014/main" val="588054696"/>
                    </a:ext>
                  </a:extLst>
                </a:gridCol>
                <a:gridCol w="1163039">
                  <a:extLst>
                    <a:ext uri="{9D8B030D-6E8A-4147-A177-3AD203B41FA5}">
                      <a16:colId xmlns:a16="http://schemas.microsoft.com/office/drawing/2014/main" val="2847874511"/>
                    </a:ext>
                  </a:extLst>
                </a:gridCol>
              </a:tblGrid>
              <a:tr h="16333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Sum of Profit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>
                          <a:effectLst/>
                        </a:rPr>
                        <a:t>Region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5601267"/>
                  </a:ext>
                </a:extLst>
              </a:tr>
              <a:tr h="16333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Months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Central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East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South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West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Grand Total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72475852"/>
                  </a:ext>
                </a:extLst>
              </a:tr>
              <a:tr h="16333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Jan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£2,893.78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£518.81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£2,319.34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£4,469.06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£9,163.37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9563571"/>
                  </a:ext>
                </a:extLst>
              </a:tr>
              <a:tr h="101606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Feb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dirty="0">
                          <a:effectLst/>
                        </a:rPr>
                        <a:t>£515.97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£2,937.48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£5,157.35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£2,715.76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£10,294.61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0328931"/>
                  </a:ext>
                </a:extLst>
              </a:tr>
              <a:tr h="16333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Mar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£1,187.84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dirty="0">
                          <a:effectLst/>
                        </a:rPr>
                        <a:t>£4,184.51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£6,988.26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£16,083.31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£28,443.92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804920"/>
                  </a:ext>
                </a:extLst>
              </a:tr>
              <a:tr h="16333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Apr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£19.95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dirty="0">
                          <a:effectLst/>
                        </a:rPr>
                        <a:t>£5,608.86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£4,401.32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£1,571.55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£11,601.69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5501487"/>
                  </a:ext>
                </a:extLst>
              </a:tr>
              <a:tr h="16333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May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£3,599.95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£6,758.08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£5,375.74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dirty="0">
                          <a:effectLst/>
                        </a:rPr>
                        <a:t>£6,505.28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£22,239.05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14654381"/>
                  </a:ext>
                </a:extLst>
              </a:tr>
              <a:tr h="16333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Jun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£2,224.88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£7,310.22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£3,889.56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£7,857.83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£21,282.49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93498358"/>
                  </a:ext>
                </a:extLst>
              </a:tr>
              <a:tr h="16333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Jul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£1,916.26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£4,024.97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£2,563.12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£9,559.11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£14,230.94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65063107"/>
                  </a:ext>
                </a:extLst>
              </a:tr>
              <a:tr h="16333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Aug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£2,384.34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£4,304.28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£3,850.29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£11,235.20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£21,774.10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40480505"/>
                  </a:ext>
                </a:extLst>
              </a:tr>
              <a:tr h="16333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Sep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£3,555.99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£12,317.35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£6,267.93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£14,680.32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£36,821.58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44717081"/>
                  </a:ext>
                </a:extLst>
              </a:tr>
              <a:tr h="16333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Oct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£12,743.05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£12,786.38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£1,681.29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£7,276.22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£31,124.35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19819818"/>
                  </a:ext>
                </a:extLst>
              </a:tr>
              <a:tr h="16333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Nov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£2,397.70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£17,886.28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£2,216.11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£12,700.18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£35,200.27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21721908"/>
                  </a:ext>
                </a:extLst>
              </a:tr>
              <a:tr h="16333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Dec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£11,122.20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£13,372.31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£5,164.40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£13,319.84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£42,978.74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0517942"/>
                  </a:ext>
                </a:extLst>
              </a:tr>
              <a:tr h="16333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Grand Total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£39,697.44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£90,971.90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£46,512.13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£107,973.64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dirty="0">
                          <a:effectLst/>
                        </a:rPr>
                        <a:t>£285,155.10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64231669"/>
                  </a:ext>
                </a:extLst>
              </a:tr>
            </a:tbl>
          </a:graphicData>
        </a:graphic>
      </p:graphicFrame>
      <p:pic>
        <p:nvPicPr>
          <p:cNvPr id="3" name="Pp S6.mp3">
            <a:hlinkClick r:id="" action="ppaction://media"/>
            <a:extLst>
              <a:ext uri="{FF2B5EF4-FFF2-40B4-BE49-F238E27FC236}">
                <a16:creationId xmlns:a16="http://schemas.microsoft.com/office/drawing/2014/main" id="{3E60AD3A-A905-E2A3-BAED-2711B1B4951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67448" y="2485130"/>
            <a:ext cx="663640" cy="66364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25F5440-2E36-84EE-E0DD-4B5E24A9771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22360" y="389520"/>
              <a:ext cx="4284360" cy="26928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25F5440-2E36-84EE-E0DD-4B5E24A977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13000" y="380160"/>
                <a:ext cx="4303080" cy="2711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67302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77"/>
    </mc:Choice>
    <mc:Fallback>
      <p:transition spd="slow" advTm="400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21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025" objId="3"/>
        <p14:stopEvt time="35345" objId="3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27B1C-82BE-87F0-E16F-E19E3A7FB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515" y="715379"/>
            <a:ext cx="10176151" cy="1097519"/>
          </a:xfrm>
        </p:spPr>
        <p:txBody>
          <a:bodyPr anchor="ctr">
            <a:normAutofit/>
          </a:bodyPr>
          <a:lstStyle/>
          <a:p>
            <a:r>
              <a:rPr lang="en-US" sz="3400"/>
              <a:t>Correlation between Discount Amount and Sales Values</a:t>
            </a:r>
          </a:p>
        </p:txBody>
      </p:sp>
      <p:sp>
        <p:nvSpPr>
          <p:cNvPr id="21" name="Rectangle 16">
            <a:extLst>
              <a:ext uri="{FF2B5EF4-FFF2-40B4-BE49-F238E27FC236}">
                <a16:creationId xmlns:a16="http://schemas.microsoft.com/office/drawing/2014/main" id="{B444D337-4D9F-40A8-BA84-C0BFA7A8A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1962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478D1D-B50E-41C8-8A55-36A53D449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1962"/>
            <a:ext cx="4076698" cy="464399"/>
          </a:xfrm>
          <a:prstGeom prst="rect">
            <a:avLst/>
          </a:prstGeom>
          <a:gradFill>
            <a:gsLst>
              <a:gs pos="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2EE6D267-AB08-CEFA-1391-EF5217A8A5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4267674"/>
              </p:ext>
            </p:extLst>
          </p:nvPr>
        </p:nvGraphicFramePr>
        <p:xfrm>
          <a:off x="5455403" y="2293749"/>
          <a:ext cx="6021580" cy="2933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B1ABBF2-3C8A-83F0-A9E1-E4851CC561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021133"/>
              </p:ext>
            </p:extLst>
          </p:nvPr>
        </p:nvGraphicFramePr>
        <p:xfrm>
          <a:off x="588938" y="2699011"/>
          <a:ext cx="4633992" cy="2041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98277">
                  <a:extLst>
                    <a:ext uri="{9D8B030D-6E8A-4147-A177-3AD203B41FA5}">
                      <a16:colId xmlns:a16="http://schemas.microsoft.com/office/drawing/2014/main" val="3866699702"/>
                    </a:ext>
                  </a:extLst>
                </a:gridCol>
                <a:gridCol w="1672675">
                  <a:extLst>
                    <a:ext uri="{9D8B030D-6E8A-4147-A177-3AD203B41FA5}">
                      <a16:colId xmlns:a16="http://schemas.microsoft.com/office/drawing/2014/main" val="2471555243"/>
                    </a:ext>
                  </a:extLst>
                </a:gridCol>
                <a:gridCol w="1263040">
                  <a:extLst>
                    <a:ext uri="{9D8B030D-6E8A-4147-A177-3AD203B41FA5}">
                      <a16:colId xmlns:a16="http://schemas.microsoft.com/office/drawing/2014/main" val="529643174"/>
                    </a:ext>
                  </a:extLst>
                </a:gridCol>
              </a:tblGrid>
              <a:tr h="29163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Row Labels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Total Discount Amount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Total Sales Value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35025393"/>
                  </a:ext>
                </a:extLst>
              </a:tr>
              <a:tr h="29163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First Class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£51,706.84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£298,930.10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62432573"/>
                  </a:ext>
                </a:extLst>
              </a:tr>
              <a:tr h="29163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Normal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£3.25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dirty="0">
                          <a:effectLst/>
                        </a:rPr>
                        <a:t>£13.02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06087275"/>
                  </a:ext>
                </a:extLst>
              </a:tr>
              <a:tr h="29163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Same day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dirty="0">
                          <a:effectLst/>
                        </a:rPr>
                        <a:t>£20,091.98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£108,084.17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28538839"/>
                  </a:ext>
                </a:extLst>
              </a:tr>
              <a:tr h="29163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Second Class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dirty="0">
                          <a:effectLst/>
                        </a:rPr>
                        <a:t>£55,621.01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£402,248.51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3965572"/>
                  </a:ext>
                </a:extLst>
              </a:tr>
              <a:tr h="29163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Standard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dirty="0">
                          <a:effectLst/>
                        </a:rPr>
                        <a:t>£193,989.49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£1,158,715.94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72566204"/>
                  </a:ext>
                </a:extLst>
              </a:tr>
              <a:tr h="29163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Grand Total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£321,412.57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dirty="0">
                          <a:effectLst/>
                        </a:rPr>
                        <a:t>£1,967,991.74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4515302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288D58B-2DDF-66D4-1D37-687696BB72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632349"/>
              </p:ext>
            </p:extLst>
          </p:nvPr>
        </p:nvGraphicFramePr>
        <p:xfrm>
          <a:off x="2959098" y="4793383"/>
          <a:ext cx="2235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07700">
                  <a:extLst>
                    <a:ext uri="{9D8B030D-6E8A-4147-A177-3AD203B41FA5}">
                      <a16:colId xmlns:a16="http://schemas.microsoft.com/office/drawing/2014/main" val="2379811344"/>
                    </a:ext>
                  </a:extLst>
                </a:gridCol>
                <a:gridCol w="827500">
                  <a:extLst>
                    <a:ext uri="{9D8B030D-6E8A-4147-A177-3AD203B41FA5}">
                      <a16:colId xmlns:a16="http://schemas.microsoft.com/office/drawing/2014/main" val="90674540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Correl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dirty="0">
                          <a:effectLst/>
                        </a:rPr>
                        <a:t>0.99718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79693794"/>
                  </a:ext>
                </a:extLst>
              </a:tr>
            </a:tbl>
          </a:graphicData>
        </a:graphic>
      </p:graphicFrame>
      <p:pic>
        <p:nvPicPr>
          <p:cNvPr id="3" name="Pp s8 .mp3">
            <a:hlinkClick r:id="" action="ppaction://media"/>
            <a:extLst>
              <a:ext uri="{FF2B5EF4-FFF2-40B4-BE49-F238E27FC236}">
                <a16:creationId xmlns:a16="http://schemas.microsoft.com/office/drawing/2014/main" id="{5B28D6F7-A56C-6C0B-5B92-DD08716CBC6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3515" y="1506074"/>
            <a:ext cx="490247" cy="49024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4D8F005-6F7F-AF0A-00D2-FF1A98CAC69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673520" y="5020920"/>
              <a:ext cx="313560" cy="42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4D8F005-6F7F-AF0A-00D2-FF1A98CAC6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64160" y="5011560"/>
                <a:ext cx="332280" cy="61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89799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658"/>
    </mc:Choice>
    <mc:Fallback>
      <p:transition spd="slow" advTm="396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41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898" objId="3"/>
        <p14:stopEvt time="37127" objId="3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C5C81-D9B6-D1A8-AF97-D2FFA3F33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742950"/>
            <a:ext cx="4341429" cy="4640084"/>
          </a:xfrm>
        </p:spPr>
        <p:txBody>
          <a:bodyPr anchor="ctr">
            <a:normAutofit/>
          </a:bodyPr>
          <a:lstStyle/>
          <a:p>
            <a:r>
              <a:rPr lang="en-GB" dirty="0">
                <a:latin typeface="Helvetica" pitchFamily="2" charset="0"/>
              </a:rPr>
              <a:t>Sub-Category %</a:t>
            </a:r>
            <a:br>
              <a:rPr lang="en-GB" dirty="0">
                <a:latin typeface="Helvetica" pitchFamily="2" charset="0"/>
              </a:rPr>
            </a:br>
            <a:r>
              <a:rPr lang="en-GB" dirty="0">
                <a:latin typeface="Helvetica" pitchFamily="2" charset="0"/>
              </a:rPr>
              <a:t>Contribution to Total Sales</a:t>
            </a:r>
            <a:br>
              <a:rPr lang="en-GB" dirty="0">
                <a:effectLst/>
                <a:latin typeface="Helvetica" pitchFamily="2" charset="0"/>
              </a:rPr>
            </a:b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D5C58EB-A21F-E55D-5CD8-8C745E6B2F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3539220"/>
              </p:ext>
            </p:extLst>
          </p:nvPr>
        </p:nvGraphicFramePr>
        <p:xfrm>
          <a:off x="4201885" y="-114299"/>
          <a:ext cx="7756753" cy="66436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3" name="Pp S7.mp3">
            <a:hlinkClick r:id="" action="ppaction://media"/>
            <a:extLst>
              <a:ext uri="{FF2B5EF4-FFF2-40B4-BE49-F238E27FC236}">
                <a16:creationId xmlns:a16="http://schemas.microsoft.com/office/drawing/2014/main" id="{FED9F57E-99E6-9D0D-0C16-A481A64C1DF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4350" y="5578097"/>
            <a:ext cx="536953" cy="53695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E625AC6-BE41-693C-2615-E2B850615B3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063040" y="2463840"/>
              <a:ext cx="4529880" cy="4098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E625AC6-BE41-693C-2615-E2B850615B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53680" y="2454480"/>
                <a:ext cx="4548600" cy="4116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1234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651"/>
    </mc:Choice>
    <mc:Fallback>
      <p:transition spd="slow" advTm="576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19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692" objId="3"/>
        <p14:stopEvt time="55807" objId="3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44BEBC-33AA-38B1-6664-3B040E1B3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Top 10 Customers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8D9A4DB-29B3-4A08-5F5A-E890EC38D6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4442807"/>
              </p:ext>
            </p:extLst>
          </p:nvPr>
        </p:nvGraphicFramePr>
        <p:xfrm>
          <a:off x="3447535" y="1675227"/>
          <a:ext cx="8744465" cy="439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00E7CF-EEFA-C3E1-B7FF-9B8D5BAAF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678964"/>
              </p:ext>
            </p:extLst>
          </p:nvPr>
        </p:nvGraphicFramePr>
        <p:xfrm>
          <a:off x="393896" y="2125186"/>
          <a:ext cx="3053640" cy="24608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7673">
                  <a:extLst>
                    <a:ext uri="{9D8B030D-6E8A-4147-A177-3AD203B41FA5}">
                      <a16:colId xmlns:a16="http://schemas.microsoft.com/office/drawing/2014/main" val="3438275336"/>
                    </a:ext>
                  </a:extLst>
                </a:gridCol>
                <a:gridCol w="1335967">
                  <a:extLst>
                    <a:ext uri="{9D8B030D-6E8A-4147-A177-3AD203B41FA5}">
                      <a16:colId xmlns:a16="http://schemas.microsoft.com/office/drawing/2014/main" val="3083064333"/>
                    </a:ext>
                  </a:extLst>
                </a:gridCol>
              </a:tblGrid>
              <a:tr h="205074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Top 10 Customers ID 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Sum of Total Sales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7463520"/>
                  </a:ext>
                </a:extLst>
              </a:tr>
              <a:tr h="205074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AB-10105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£13,741.46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5295017"/>
                  </a:ext>
                </a:extLst>
              </a:tr>
              <a:tr h="205074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HL-15040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£12,870.17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46589290"/>
                  </a:ext>
                </a:extLst>
              </a:tr>
              <a:tr h="205074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KL-16645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dirty="0">
                          <a:effectLst/>
                        </a:rPr>
                        <a:t>£13,332.64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7931838"/>
                  </a:ext>
                </a:extLst>
              </a:tr>
              <a:tr h="205074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RB-19360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£15,051.41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3922016"/>
                  </a:ext>
                </a:extLst>
              </a:tr>
              <a:tr h="205074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SC-20095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£13,825.67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95820684"/>
                  </a:ext>
                </a:extLst>
              </a:tr>
              <a:tr h="205074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SE-20110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£11,609.62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86378435"/>
                  </a:ext>
                </a:extLst>
              </a:tr>
              <a:tr h="205074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SM-20320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£13,053.99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20369"/>
                  </a:ext>
                </a:extLst>
              </a:tr>
              <a:tr h="205074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TA-21385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£12,305.06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50892884"/>
                  </a:ext>
                </a:extLst>
              </a:tr>
              <a:tr h="205074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TC-20980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dirty="0">
                          <a:effectLst/>
                        </a:rPr>
                        <a:t>£19,028.91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32182621"/>
                  </a:ext>
                </a:extLst>
              </a:tr>
              <a:tr h="205074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TS-21370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£10,910.97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62617520"/>
                  </a:ext>
                </a:extLst>
              </a:tr>
              <a:tr h="205074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Grand Total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dirty="0">
                          <a:effectLst/>
                        </a:rPr>
                        <a:t>£135,729.90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6972464"/>
                  </a:ext>
                </a:extLst>
              </a:tr>
            </a:tbl>
          </a:graphicData>
        </a:graphic>
      </p:graphicFrame>
      <p:pic>
        <p:nvPicPr>
          <p:cNvPr id="3" name="Pp S9.mp3">
            <a:hlinkClick r:id="" action="ppaction://media"/>
            <a:extLst>
              <a:ext uri="{FF2B5EF4-FFF2-40B4-BE49-F238E27FC236}">
                <a16:creationId xmlns:a16="http://schemas.microsoft.com/office/drawing/2014/main" id="{0E9206F4-59D3-67D0-C8FB-2362D462BD8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0820" y="5322957"/>
            <a:ext cx="525876" cy="52587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A22FC9F-0AE7-6604-A3B5-D7FC92ACB47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4160" y="2421720"/>
              <a:ext cx="101880" cy="20322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A22FC9F-0AE7-6604-A3B5-D7FC92ACB4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4800" y="2412360"/>
                <a:ext cx="120600" cy="2050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75800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639"/>
    </mc:Choice>
    <mc:Fallback>
      <p:transition spd="slow" advTm="276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15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822" objId="3"/>
        <p14:stopEvt time="24482" objId="3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605</TotalTime>
  <Words>538</Words>
  <Application>Microsoft Macintosh PowerPoint</Application>
  <PresentationFormat>Widescreen</PresentationFormat>
  <Paragraphs>219</Paragraphs>
  <Slides>11</Slides>
  <Notes>2</Notes>
  <HiddenSlides>0</HiddenSlides>
  <MMClips>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Helvetica</vt:lpstr>
      <vt:lpstr>Trebuchet MS</vt:lpstr>
      <vt:lpstr>Office Theme</vt:lpstr>
      <vt:lpstr>Analysing Babington Data</vt:lpstr>
      <vt:lpstr>Introduction</vt:lpstr>
      <vt:lpstr>Key Metrics The chart below shows how the company is performing and the Key Metrics.</vt:lpstr>
      <vt:lpstr>PowerPoint Presentation</vt:lpstr>
      <vt:lpstr>Monthly Sales</vt:lpstr>
      <vt:lpstr>Total Profit In Different Regions </vt:lpstr>
      <vt:lpstr>Correlation between Discount Amount and Sales Values</vt:lpstr>
      <vt:lpstr>Sub-Category % Contribution to Total Sales </vt:lpstr>
      <vt:lpstr>Top 10 Customers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Analysing Babington Data</dc:title>
  <dc:creator>mina khodaverdi</dc:creator>
  <cp:lastModifiedBy>mina khodaverdi</cp:lastModifiedBy>
  <cp:revision>21</cp:revision>
  <dcterms:created xsi:type="dcterms:W3CDTF">2023-04-19T10:13:08Z</dcterms:created>
  <dcterms:modified xsi:type="dcterms:W3CDTF">2023-04-21T17:42:41Z</dcterms:modified>
</cp:coreProperties>
</file>